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3"/>
  </p:notesMasterIdLst>
  <p:handoutMasterIdLst>
    <p:handoutMasterId r:id="rId64"/>
  </p:handoutMasterIdLst>
  <p:sldIdLst>
    <p:sldId id="277" r:id="rId5"/>
    <p:sldId id="306" r:id="rId6"/>
    <p:sldId id="309" r:id="rId7"/>
    <p:sldId id="349" r:id="rId8"/>
    <p:sldId id="322" r:id="rId9"/>
    <p:sldId id="312" r:id="rId10"/>
    <p:sldId id="318" r:id="rId11"/>
    <p:sldId id="311" r:id="rId12"/>
    <p:sldId id="330" r:id="rId13"/>
    <p:sldId id="331" r:id="rId14"/>
    <p:sldId id="342" r:id="rId15"/>
    <p:sldId id="340" r:id="rId16"/>
    <p:sldId id="316" r:id="rId17"/>
    <p:sldId id="315" r:id="rId18"/>
    <p:sldId id="350" r:id="rId19"/>
    <p:sldId id="351" r:id="rId20"/>
    <p:sldId id="353" r:id="rId21"/>
    <p:sldId id="357" r:id="rId22"/>
    <p:sldId id="323" r:id="rId23"/>
    <p:sldId id="358" r:id="rId24"/>
    <p:sldId id="333" r:id="rId25"/>
    <p:sldId id="329" r:id="rId26"/>
    <p:sldId id="361" r:id="rId27"/>
    <p:sldId id="365" r:id="rId28"/>
    <p:sldId id="327" r:id="rId29"/>
    <p:sldId id="319" r:id="rId30"/>
    <p:sldId id="343" r:id="rId31"/>
    <p:sldId id="363" r:id="rId32"/>
    <p:sldId id="356" r:id="rId33"/>
    <p:sldId id="334" r:id="rId34"/>
    <p:sldId id="321" r:id="rId35"/>
    <p:sldId id="362" r:id="rId36"/>
    <p:sldId id="364" r:id="rId37"/>
    <p:sldId id="352" r:id="rId38"/>
    <p:sldId id="354" r:id="rId39"/>
    <p:sldId id="355" r:id="rId40"/>
    <p:sldId id="320" r:id="rId41"/>
    <p:sldId id="324" r:id="rId42"/>
    <p:sldId id="335" r:id="rId43"/>
    <p:sldId id="326" r:id="rId44"/>
    <p:sldId id="345" r:id="rId45"/>
    <p:sldId id="344" r:id="rId46"/>
    <p:sldId id="346" r:id="rId47"/>
    <p:sldId id="289" r:id="rId48"/>
    <p:sldId id="292" r:id="rId49"/>
    <p:sldId id="359" r:id="rId50"/>
    <p:sldId id="287" r:id="rId51"/>
    <p:sldId id="336" r:id="rId52"/>
    <p:sldId id="290" r:id="rId53"/>
    <p:sldId id="337" r:id="rId54"/>
    <p:sldId id="259" r:id="rId55"/>
    <p:sldId id="285" r:id="rId56"/>
    <p:sldId id="307" r:id="rId57"/>
    <p:sldId id="283" r:id="rId58"/>
    <p:sldId id="313" r:id="rId59"/>
    <p:sldId id="280" r:id="rId60"/>
    <p:sldId id="317" r:id="rId61"/>
    <p:sldId id="282" r:id="rId62"/>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224" userDrawn="1">
          <p15:clr>
            <a:srgbClr val="A4A3A4"/>
          </p15:clr>
        </p15:guide>
        <p15:guide id="2" pos="3840" userDrawn="1">
          <p15:clr>
            <a:srgbClr val="A4A3A4"/>
          </p15:clr>
        </p15:guide>
        <p15:guide id="3" orient="horz" pos="1536" userDrawn="1">
          <p15:clr>
            <a:srgbClr val="A4A3A4"/>
          </p15:clr>
        </p15:guide>
        <p15:guide id="4" pos="645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9C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70187" autoAdjust="0"/>
  </p:normalViewPr>
  <p:slideViewPr>
    <p:cSldViewPr snapToGrid="0">
      <p:cViewPr>
        <p:scale>
          <a:sx n="108" d="100"/>
          <a:sy n="108" d="100"/>
        </p:scale>
        <p:origin x="1256" y="144"/>
      </p:cViewPr>
      <p:guideLst>
        <p:guide pos="1224"/>
        <p:guide pos="3840"/>
        <p:guide orient="horz" pos="1536"/>
        <p:guide pos="6456"/>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3</c:v>
                </c:pt>
              </c:strCache>
            </c:strRef>
          </c:tx>
          <c:spPr>
            <a:solidFill>
              <a:schemeClr val="accent6"/>
            </a:solidFill>
            <a:ln>
              <a:noFill/>
            </a:ln>
            <a:effectLst/>
          </c:spPr>
          <c:invertIfNegative val="0"/>
          <c:cat>
            <c:strRef>
              <c:f>Sheet1!$A$2:$A$5</c:f>
              <c:strCache>
                <c:ptCount val="4"/>
                <c:pt idx="0">
                  <c:v>Q4</c:v>
                </c:pt>
                <c:pt idx="1">
                  <c:v>Q3</c:v>
                </c:pt>
                <c:pt idx="2">
                  <c:v>Q2</c:v>
                </c:pt>
                <c:pt idx="3">
                  <c:v>Q1</c:v>
                </c:pt>
              </c:strCache>
            </c:strRef>
          </c:cat>
          <c:val>
            <c:numRef>
              <c:f>Sheet1!$B$2:$B$5</c:f>
              <c:numCache>
                <c:formatCode>General</c:formatCode>
                <c:ptCount val="4"/>
                <c:pt idx="0">
                  <c:v>4.5</c:v>
                </c:pt>
                <c:pt idx="1">
                  <c:v>3.5</c:v>
                </c:pt>
                <c:pt idx="2">
                  <c:v>2.5</c:v>
                </c:pt>
                <c:pt idx="3">
                  <c:v>4.3</c:v>
                </c:pt>
              </c:numCache>
            </c:numRef>
          </c:val>
          <c:extLst>
            <c:ext xmlns:c16="http://schemas.microsoft.com/office/drawing/2014/chart" uri="{C3380CC4-5D6E-409C-BE32-E72D297353CC}">
              <c16:uniqueId val="{00000000-A014-4330-8CE5-F97805A4DDEB}"/>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Q4</c:v>
                </c:pt>
                <c:pt idx="1">
                  <c:v>Q3</c:v>
                </c:pt>
                <c:pt idx="2">
                  <c:v>Q2</c:v>
                </c:pt>
                <c:pt idx="3">
                  <c:v>Q1</c:v>
                </c:pt>
              </c:strCache>
            </c:strRef>
          </c:cat>
          <c:val>
            <c:numRef>
              <c:f>Sheet1!$C$2:$C$5</c:f>
              <c:numCache>
                <c:formatCode>General</c:formatCode>
                <c:ptCount val="4"/>
                <c:pt idx="0">
                  <c:v>2.8</c:v>
                </c:pt>
                <c:pt idx="1">
                  <c:v>1.8</c:v>
                </c:pt>
                <c:pt idx="2">
                  <c:v>4.4000000000000004</c:v>
                </c:pt>
                <c:pt idx="3">
                  <c:v>2.4</c:v>
                </c:pt>
              </c:numCache>
            </c:numRef>
          </c:val>
          <c:extLst>
            <c:ext xmlns:c16="http://schemas.microsoft.com/office/drawing/2014/chart" uri="{C3380CC4-5D6E-409C-BE32-E72D297353CC}">
              <c16:uniqueId val="{00000001-A014-4330-8CE5-F97805A4DDEB}"/>
            </c:ext>
          </c:extLst>
        </c:ser>
        <c:ser>
          <c:idx val="2"/>
          <c:order val="2"/>
          <c:tx>
            <c:strRef>
              <c:f>Sheet1!$D$1</c:f>
              <c:strCache>
                <c:ptCount val="1"/>
                <c:pt idx="0">
                  <c:v>Series 1</c:v>
                </c:pt>
              </c:strCache>
            </c:strRef>
          </c:tx>
          <c:spPr>
            <a:solidFill>
              <a:schemeClr val="accent5"/>
            </a:solidFill>
            <a:ln>
              <a:noFill/>
            </a:ln>
            <a:effectLst/>
          </c:spPr>
          <c:invertIfNegative val="0"/>
          <c:cat>
            <c:strRef>
              <c:f>Sheet1!$A$2:$A$5</c:f>
              <c:strCache>
                <c:ptCount val="4"/>
                <c:pt idx="0">
                  <c:v>Q4</c:v>
                </c:pt>
                <c:pt idx="1">
                  <c:v>Q3</c:v>
                </c:pt>
                <c:pt idx="2">
                  <c:v>Q2</c:v>
                </c:pt>
                <c:pt idx="3">
                  <c:v>Q1</c:v>
                </c:pt>
              </c:strCache>
            </c:strRef>
          </c:cat>
          <c:val>
            <c:numRef>
              <c:f>Sheet1!$D$2:$D$5</c:f>
              <c:numCache>
                <c:formatCode>General</c:formatCode>
                <c:ptCount val="4"/>
                <c:pt idx="0">
                  <c:v>5</c:v>
                </c:pt>
                <c:pt idx="1">
                  <c:v>3</c:v>
                </c:pt>
                <c:pt idx="2">
                  <c:v>2</c:v>
                </c:pt>
                <c:pt idx="3">
                  <c:v>2</c:v>
                </c:pt>
              </c:numCache>
            </c:numRef>
          </c:val>
          <c:extLst>
            <c:ext xmlns:c16="http://schemas.microsoft.com/office/drawing/2014/chart" uri="{C3380CC4-5D6E-409C-BE32-E72D297353CC}">
              <c16:uniqueId val="{00000002-A014-4330-8CE5-F97805A4DDEB}"/>
            </c:ext>
          </c:extLst>
        </c:ser>
        <c:dLbls>
          <c:showLegendKey val="0"/>
          <c:showVal val="0"/>
          <c:showCatName val="0"/>
          <c:showSerName val="0"/>
          <c:showPercent val="0"/>
          <c:showBubbleSize val="0"/>
        </c:dLbls>
        <c:gapWidth val="182"/>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E06DA1-7254-4F83-B1E4-BF5F76CF72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DF78C967-1BD9-490C-B0D9-862040818F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54F9664-0995-46AF-9244-23B82D5C6C7B}" type="datetime1">
              <a:rPr lang="en-GB" smtClean="0"/>
              <a:t>14/11/2022</a:t>
            </a:fld>
            <a:endParaRPr lang="en-GB"/>
          </a:p>
        </p:txBody>
      </p:sp>
      <p:sp>
        <p:nvSpPr>
          <p:cNvPr id="4" name="Footer Placeholder 3">
            <a:extLst>
              <a:ext uri="{FF2B5EF4-FFF2-40B4-BE49-F238E27FC236}">
                <a16:creationId xmlns:a16="http://schemas.microsoft.com/office/drawing/2014/main" id="{6CEFE8E8-087F-468F-A82E-B9C86AEB6F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8FB55752-D1FE-4251-80C6-AF69BCEDDC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B441243-E346-4AF8-A8BE-A00B651C5070}" type="slidenum">
              <a:rPr lang="en-GB" smtClean="0"/>
              <a:t>‹#›</a:t>
            </a:fld>
            <a:endParaRPr lang="en-GB"/>
          </a:p>
        </p:txBody>
      </p:sp>
    </p:spTree>
    <p:extLst>
      <p:ext uri="{BB962C8B-B14F-4D97-AF65-F5344CB8AC3E}">
        <p14:creationId xmlns:p14="http://schemas.microsoft.com/office/powerpoint/2010/main" val="27599278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0FEB9C-BBEB-4963-B3D4-C2A0BBEEE4A5}" type="datetime1">
              <a:rPr lang="en-GB" smtClean="0"/>
              <a:pPr/>
              <a:t>14/11/2022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59A8F8-ADC6-401C-83FE-1703170D9E28}" type="slidenum">
              <a:rPr lang="en-GB" noProof="0" smtClean="0"/>
              <a:t>‹#›</a:t>
            </a:fld>
            <a:endParaRPr lang="en-GB" noProof="0"/>
          </a:p>
        </p:txBody>
      </p:sp>
    </p:spTree>
    <p:extLst>
      <p:ext uri="{BB962C8B-B14F-4D97-AF65-F5344CB8AC3E}">
        <p14:creationId xmlns:p14="http://schemas.microsoft.com/office/powerpoint/2010/main" val="325817953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1</a:t>
            </a:fld>
            <a:endParaRPr lang="en-GB"/>
          </a:p>
        </p:txBody>
      </p:sp>
    </p:spTree>
    <p:extLst>
      <p:ext uri="{BB962C8B-B14F-4D97-AF65-F5344CB8AC3E}">
        <p14:creationId xmlns:p14="http://schemas.microsoft.com/office/powerpoint/2010/main" val="2074135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50</a:t>
            </a:fld>
            <a:endParaRPr lang="en-GB"/>
          </a:p>
        </p:txBody>
      </p:sp>
    </p:spTree>
    <p:extLst>
      <p:ext uri="{BB962C8B-B14F-4D97-AF65-F5344CB8AC3E}">
        <p14:creationId xmlns:p14="http://schemas.microsoft.com/office/powerpoint/2010/main" val="2021724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51</a:t>
            </a:fld>
            <a:endParaRPr lang="en-GB"/>
          </a:p>
        </p:txBody>
      </p:sp>
    </p:spTree>
    <p:extLst>
      <p:ext uri="{BB962C8B-B14F-4D97-AF65-F5344CB8AC3E}">
        <p14:creationId xmlns:p14="http://schemas.microsoft.com/office/powerpoint/2010/main" val="3952739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52</a:t>
            </a:fld>
            <a:endParaRPr lang="en-GB"/>
          </a:p>
        </p:txBody>
      </p:sp>
    </p:spTree>
    <p:extLst>
      <p:ext uri="{BB962C8B-B14F-4D97-AF65-F5344CB8AC3E}">
        <p14:creationId xmlns:p14="http://schemas.microsoft.com/office/powerpoint/2010/main" val="2138478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53</a:t>
            </a:fld>
            <a:endParaRPr lang="en-GB"/>
          </a:p>
        </p:txBody>
      </p:sp>
    </p:spTree>
    <p:extLst>
      <p:ext uri="{BB962C8B-B14F-4D97-AF65-F5344CB8AC3E}">
        <p14:creationId xmlns:p14="http://schemas.microsoft.com/office/powerpoint/2010/main" val="2417870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54</a:t>
            </a:fld>
            <a:endParaRPr lang="en-GB"/>
          </a:p>
        </p:txBody>
      </p:sp>
    </p:spTree>
    <p:extLst>
      <p:ext uri="{BB962C8B-B14F-4D97-AF65-F5344CB8AC3E}">
        <p14:creationId xmlns:p14="http://schemas.microsoft.com/office/powerpoint/2010/main" val="2205466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56</a:t>
            </a:fld>
            <a:endParaRPr lang="en-GB"/>
          </a:p>
        </p:txBody>
      </p:sp>
    </p:spTree>
    <p:extLst>
      <p:ext uri="{BB962C8B-B14F-4D97-AF65-F5344CB8AC3E}">
        <p14:creationId xmlns:p14="http://schemas.microsoft.com/office/powerpoint/2010/main" val="4134881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58</a:t>
            </a:fld>
            <a:endParaRPr lang="en-GB"/>
          </a:p>
        </p:txBody>
      </p:sp>
    </p:spTree>
    <p:extLst>
      <p:ext uri="{BB962C8B-B14F-4D97-AF65-F5344CB8AC3E}">
        <p14:creationId xmlns:p14="http://schemas.microsoft.com/office/powerpoint/2010/main" val="3747909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2</a:t>
            </a:fld>
            <a:endParaRPr lang="en-GB"/>
          </a:p>
        </p:txBody>
      </p:sp>
    </p:spTree>
    <p:extLst>
      <p:ext uri="{BB962C8B-B14F-4D97-AF65-F5344CB8AC3E}">
        <p14:creationId xmlns:p14="http://schemas.microsoft.com/office/powerpoint/2010/main" val="1523140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sea we are working on. </a:t>
            </a:r>
          </a:p>
        </p:txBody>
      </p:sp>
      <p:sp>
        <p:nvSpPr>
          <p:cNvPr id="4" name="Slide Number Placeholder 3"/>
          <p:cNvSpPr>
            <a:spLocks noGrp="1"/>
          </p:cNvSpPr>
          <p:nvPr>
            <p:ph type="sldNum" sz="quarter" idx="5"/>
          </p:nvPr>
        </p:nvSpPr>
        <p:spPr/>
        <p:txBody>
          <a:bodyPr/>
          <a:lstStyle/>
          <a:p>
            <a:pPr rtl="0"/>
            <a:fld id="{0F59A8F8-ADC6-401C-83FE-1703170D9E28}" type="slidenum">
              <a:rPr lang="en-GB" noProof="0" smtClean="0"/>
              <a:t>3</a:t>
            </a:fld>
            <a:endParaRPr lang="en-GB" noProof="0"/>
          </a:p>
        </p:txBody>
      </p:sp>
    </p:spTree>
    <p:extLst>
      <p:ext uri="{BB962C8B-B14F-4D97-AF65-F5344CB8AC3E}">
        <p14:creationId xmlns:p14="http://schemas.microsoft.com/office/powerpoint/2010/main" val="149751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Need to add somewhere. Combination of sensitivity analysis and experimental design. </a:t>
            </a:r>
          </a:p>
          <a:p>
            <a:r>
              <a:rPr lang="en-GB" sz="1200" dirty="0"/>
              <a:t>Combine lecture 4 and 5</a:t>
            </a:r>
          </a:p>
          <a:p>
            <a:endParaRPr lang="en-US" dirty="0"/>
          </a:p>
        </p:txBody>
      </p:sp>
      <p:sp>
        <p:nvSpPr>
          <p:cNvPr id="4" name="Slide Number Placeholder 3"/>
          <p:cNvSpPr>
            <a:spLocks noGrp="1"/>
          </p:cNvSpPr>
          <p:nvPr>
            <p:ph type="sldNum" sz="quarter" idx="5"/>
          </p:nvPr>
        </p:nvSpPr>
        <p:spPr/>
        <p:txBody>
          <a:bodyPr/>
          <a:lstStyle/>
          <a:p>
            <a:pPr rtl="0"/>
            <a:fld id="{0F59A8F8-ADC6-401C-83FE-1703170D9E28}" type="slidenum">
              <a:rPr lang="en-GB" noProof="0" smtClean="0"/>
              <a:t>15</a:t>
            </a:fld>
            <a:endParaRPr lang="en-GB" noProof="0"/>
          </a:p>
        </p:txBody>
      </p:sp>
    </p:spTree>
    <p:extLst>
      <p:ext uri="{BB962C8B-B14F-4D97-AF65-F5344CB8AC3E}">
        <p14:creationId xmlns:p14="http://schemas.microsoft.com/office/powerpoint/2010/main" val="809492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0F59A8F8-ADC6-401C-83FE-1703170D9E28}" type="slidenum">
              <a:rPr lang="en-GB" noProof="0" smtClean="0"/>
              <a:t>17</a:t>
            </a:fld>
            <a:endParaRPr lang="en-GB" noProof="0"/>
          </a:p>
        </p:txBody>
      </p:sp>
    </p:spTree>
    <p:extLst>
      <p:ext uri="{BB962C8B-B14F-4D97-AF65-F5344CB8AC3E}">
        <p14:creationId xmlns:p14="http://schemas.microsoft.com/office/powerpoint/2010/main" val="1378024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44</a:t>
            </a:fld>
            <a:endParaRPr lang="en-GB"/>
          </a:p>
        </p:txBody>
      </p:sp>
    </p:spTree>
    <p:extLst>
      <p:ext uri="{BB962C8B-B14F-4D97-AF65-F5344CB8AC3E}">
        <p14:creationId xmlns:p14="http://schemas.microsoft.com/office/powerpoint/2010/main" val="289845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45</a:t>
            </a:fld>
            <a:endParaRPr lang="en-GB"/>
          </a:p>
        </p:txBody>
      </p:sp>
    </p:spTree>
    <p:extLst>
      <p:ext uri="{BB962C8B-B14F-4D97-AF65-F5344CB8AC3E}">
        <p14:creationId xmlns:p14="http://schemas.microsoft.com/office/powerpoint/2010/main" val="3224324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47</a:t>
            </a:fld>
            <a:endParaRPr lang="en-GB"/>
          </a:p>
        </p:txBody>
      </p:sp>
    </p:spTree>
    <p:extLst>
      <p:ext uri="{BB962C8B-B14F-4D97-AF65-F5344CB8AC3E}">
        <p14:creationId xmlns:p14="http://schemas.microsoft.com/office/powerpoint/2010/main" val="165617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49</a:t>
            </a:fld>
            <a:endParaRPr lang="en-GB"/>
          </a:p>
        </p:txBody>
      </p:sp>
    </p:spTree>
    <p:extLst>
      <p:ext uri="{BB962C8B-B14F-4D97-AF65-F5344CB8AC3E}">
        <p14:creationId xmlns:p14="http://schemas.microsoft.com/office/powerpoint/2010/main" val="3564959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381000" y="4814306"/>
            <a:ext cx="11430000" cy="914400"/>
          </a:xfrm>
        </p:spPr>
        <p:txBody>
          <a:bodyPr rtlCol="0" anchor="b" anchorCtr="0">
            <a:normAutofit/>
          </a:bodyPr>
          <a:lstStyle>
            <a:lvl1pPr algn="ctr">
              <a:defRPr sz="4400" baseline="0"/>
            </a:lvl1pPr>
          </a:lstStyle>
          <a:p>
            <a:pPr rtl="0"/>
            <a:r>
              <a:rPr lang="en-GB" noProof="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5727142"/>
            <a:ext cx="9144000" cy="457200"/>
          </a:xfrm>
        </p:spPr>
        <p:txBody>
          <a:bodyPr rtlCol="0">
            <a:normAutofit/>
          </a:bodyPr>
          <a:lstStyle>
            <a:lvl1pPr marL="0" indent="0" algn="ctr">
              <a:buNone/>
              <a:defRPr sz="20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Picture Placeholder 4">
            <a:extLst>
              <a:ext uri="{FF2B5EF4-FFF2-40B4-BE49-F238E27FC236}">
                <a16:creationId xmlns:a16="http://schemas.microsoft.com/office/drawing/2014/main" id="{A5C2095F-7B39-4759-AE92-AE50B6BA5326}"/>
              </a:ext>
            </a:extLst>
          </p:cNvPr>
          <p:cNvSpPr>
            <a:spLocks noGrp="1"/>
          </p:cNvSpPr>
          <p:nvPr>
            <p:ph type="pic" sz="quarter" idx="10"/>
          </p:nvPr>
        </p:nvSpPr>
        <p:spPr>
          <a:xfrm>
            <a:off x="0" y="0"/>
            <a:ext cx="2971800" cy="4498848"/>
          </a:xfrm>
          <a:solidFill>
            <a:schemeClr val="accent5"/>
          </a:solidFill>
        </p:spPr>
        <p:txBody>
          <a:bodyPr rtlCol="0">
            <a:normAutofit/>
          </a:bodyPr>
          <a:lstStyle>
            <a:lvl1pPr>
              <a:defRPr sz="2000"/>
            </a:lvl1pPr>
          </a:lstStyle>
          <a:p>
            <a:pPr rtl="0"/>
            <a:r>
              <a:rPr lang="en-US" noProof="0"/>
              <a:t>Click icon to add picture</a:t>
            </a:r>
            <a:endParaRPr lang="en-GB" noProof="0"/>
          </a:p>
        </p:txBody>
      </p:sp>
      <p:sp>
        <p:nvSpPr>
          <p:cNvPr id="8" name="Picture Placeholder 4">
            <a:extLst>
              <a:ext uri="{FF2B5EF4-FFF2-40B4-BE49-F238E27FC236}">
                <a16:creationId xmlns:a16="http://schemas.microsoft.com/office/drawing/2014/main" id="{0B0A5D79-F0F4-45CE-B062-C2E357A0618C}"/>
              </a:ext>
            </a:extLst>
          </p:cNvPr>
          <p:cNvSpPr>
            <a:spLocks noGrp="1"/>
          </p:cNvSpPr>
          <p:nvPr>
            <p:ph type="pic" sz="quarter" idx="13"/>
          </p:nvPr>
        </p:nvSpPr>
        <p:spPr>
          <a:xfrm>
            <a:off x="3088640" y="0"/>
            <a:ext cx="2971800" cy="4498848"/>
          </a:xfrm>
          <a:solidFill>
            <a:schemeClr val="accent5"/>
          </a:solidFill>
        </p:spPr>
        <p:txBody>
          <a:bodyPr rtlCol="0">
            <a:normAutofit/>
          </a:bodyPr>
          <a:lstStyle>
            <a:lvl1pPr>
              <a:defRPr sz="2000"/>
            </a:lvl1pPr>
          </a:lstStyle>
          <a:p>
            <a:pPr rtl="0"/>
            <a:r>
              <a:rPr lang="en-US" noProof="0"/>
              <a:t>Click icon to add picture</a:t>
            </a:r>
            <a:endParaRPr lang="en-GB" noProof="0"/>
          </a:p>
        </p:txBody>
      </p:sp>
      <p:sp>
        <p:nvSpPr>
          <p:cNvPr id="7" name="Picture Placeholder 4">
            <a:extLst>
              <a:ext uri="{FF2B5EF4-FFF2-40B4-BE49-F238E27FC236}">
                <a16:creationId xmlns:a16="http://schemas.microsoft.com/office/drawing/2014/main" id="{805D607A-0932-4D45-85E9-8409F3427E06}"/>
              </a:ext>
            </a:extLst>
          </p:cNvPr>
          <p:cNvSpPr>
            <a:spLocks noGrp="1"/>
          </p:cNvSpPr>
          <p:nvPr>
            <p:ph type="pic" sz="quarter" idx="12"/>
          </p:nvPr>
        </p:nvSpPr>
        <p:spPr>
          <a:xfrm>
            <a:off x="6177280" y="0"/>
            <a:ext cx="2971800" cy="4498848"/>
          </a:xfrm>
          <a:solidFill>
            <a:schemeClr val="accent5"/>
          </a:solidFill>
        </p:spPr>
        <p:txBody>
          <a:bodyPr rtlCol="0">
            <a:normAutofit/>
          </a:bodyPr>
          <a:lstStyle>
            <a:lvl1pPr>
              <a:defRPr sz="2000"/>
            </a:lvl1pPr>
          </a:lstStyle>
          <a:p>
            <a:pPr rtl="0"/>
            <a:r>
              <a:rPr lang="en-US" noProof="0"/>
              <a:t>Click icon to add picture</a:t>
            </a:r>
            <a:endParaRPr lang="en-GB" noProof="0"/>
          </a:p>
        </p:txBody>
      </p:sp>
      <p:sp>
        <p:nvSpPr>
          <p:cNvPr id="6" name="Picture Placeholder 4">
            <a:extLst>
              <a:ext uri="{FF2B5EF4-FFF2-40B4-BE49-F238E27FC236}">
                <a16:creationId xmlns:a16="http://schemas.microsoft.com/office/drawing/2014/main" id="{68161B2D-4407-42D9-AB65-087A0993DC9B}"/>
              </a:ext>
            </a:extLst>
          </p:cNvPr>
          <p:cNvSpPr>
            <a:spLocks noGrp="1"/>
          </p:cNvSpPr>
          <p:nvPr>
            <p:ph type="pic" sz="quarter" idx="11"/>
          </p:nvPr>
        </p:nvSpPr>
        <p:spPr>
          <a:xfrm>
            <a:off x="9265920" y="0"/>
            <a:ext cx="2971800" cy="4498848"/>
          </a:xfrm>
          <a:solidFill>
            <a:schemeClr val="accent5"/>
          </a:solidFill>
        </p:spPr>
        <p:txBody>
          <a:bodyPr rtlCol="0">
            <a:normAutofit/>
          </a:bodyPr>
          <a:lstStyle>
            <a:lvl1pPr>
              <a:defRPr sz="2000"/>
            </a:lvl1pPr>
          </a:lstStyle>
          <a:p>
            <a:pPr rtl="0"/>
            <a:r>
              <a:rPr lang="en-US" noProof="0"/>
              <a:t>Click icon to add picture</a:t>
            </a:r>
            <a:endParaRPr lang="en-GB" noProof="0"/>
          </a:p>
        </p:txBody>
      </p:sp>
      <p:grpSp>
        <p:nvGrpSpPr>
          <p:cNvPr id="9" name="Bottom Right">
            <a:extLst>
              <a:ext uri="{FF2B5EF4-FFF2-40B4-BE49-F238E27FC236}">
                <a16:creationId xmlns:a16="http://schemas.microsoft.com/office/drawing/2014/main" id="{0ADFF9C3-7C25-4ED5-81ED-9431FC8E32D4}"/>
              </a:ext>
              <a:ext uri="{C183D7F6-B498-43B3-948B-1728B52AA6E4}">
                <adec:decorative xmlns:adec="http://schemas.microsoft.com/office/drawing/2017/decorative" val="1"/>
              </a:ext>
            </a:extLst>
          </p:cNvPr>
          <p:cNvGrpSpPr/>
          <p:nvPr userDrawn="1"/>
        </p:nvGrpSpPr>
        <p:grpSpPr>
          <a:xfrm flipH="1">
            <a:off x="-1" y="4222592"/>
            <a:ext cx="4572000" cy="2635408"/>
            <a:chOff x="7980400" y="3276601"/>
            <a:chExt cx="4211600" cy="3581399"/>
          </a:xfrm>
        </p:grpSpPr>
        <p:grpSp>
          <p:nvGrpSpPr>
            <p:cNvPr id="10" name="Graphic 157">
              <a:extLst>
                <a:ext uri="{FF2B5EF4-FFF2-40B4-BE49-F238E27FC236}">
                  <a16:creationId xmlns:a16="http://schemas.microsoft.com/office/drawing/2014/main" id="{3855FED8-087A-4ECA-B19E-7F86739CBA0B}"/>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2" name="Freeform: Shape 24">
                <a:extLst>
                  <a:ext uri="{FF2B5EF4-FFF2-40B4-BE49-F238E27FC236}">
                    <a16:creationId xmlns:a16="http://schemas.microsoft.com/office/drawing/2014/main" id="{A926BA7E-AF91-486C-A25D-9D87EB199516}"/>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25">
                <a:extLst>
                  <a:ext uri="{FF2B5EF4-FFF2-40B4-BE49-F238E27FC236}">
                    <a16:creationId xmlns:a16="http://schemas.microsoft.com/office/drawing/2014/main" id="{86FE3C9D-35BA-4B6F-BA75-1B08C63477BB}"/>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26">
                <a:extLst>
                  <a:ext uri="{FF2B5EF4-FFF2-40B4-BE49-F238E27FC236}">
                    <a16:creationId xmlns:a16="http://schemas.microsoft.com/office/drawing/2014/main" id="{23288AEC-C6CA-4B67-910D-25E4BD97343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0">
                <a:extLst>
                  <a:ext uri="{FF2B5EF4-FFF2-40B4-BE49-F238E27FC236}">
                    <a16:creationId xmlns:a16="http://schemas.microsoft.com/office/drawing/2014/main" id="{6F549CCC-D405-4BA1-A232-C56449416BE9}"/>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6" name="Freeform: Shape 31">
                <a:extLst>
                  <a:ext uri="{FF2B5EF4-FFF2-40B4-BE49-F238E27FC236}">
                    <a16:creationId xmlns:a16="http://schemas.microsoft.com/office/drawing/2014/main" id="{0173928B-6BE7-48C8-BC2D-FA9D803DE7F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7" name="Freeform: Shape 32">
                <a:extLst>
                  <a:ext uri="{FF2B5EF4-FFF2-40B4-BE49-F238E27FC236}">
                    <a16:creationId xmlns:a16="http://schemas.microsoft.com/office/drawing/2014/main" id="{15D84E21-7BFE-4F1A-AFFC-A624A12B4339}"/>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8" name="Freeform: Shape 36">
                <a:extLst>
                  <a:ext uri="{FF2B5EF4-FFF2-40B4-BE49-F238E27FC236}">
                    <a16:creationId xmlns:a16="http://schemas.microsoft.com/office/drawing/2014/main" id="{2DEA3AAE-0C03-42C2-A70B-763D840692BB}"/>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11" name="Freeform: Shape 23">
              <a:extLst>
                <a:ext uri="{FF2B5EF4-FFF2-40B4-BE49-F238E27FC236}">
                  <a16:creationId xmlns:a16="http://schemas.microsoft.com/office/drawing/2014/main" id="{B7386810-4CAD-4571-8758-D163D51A48FB}"/>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n for Product Laun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rtlCol="0">
            <a:normAutofit/>
          </a:bodyPr>
          <a:lstStyle>
            <a:lvl1pPr>
              <a:defRPr sz="3000"/>
            </a:lvl1pPr>
          </a:lstStyle>
          <a:p>
            <a:pPr rtl="0"/>
            <a:r>
              <a:rPr lang="en-US" noProof="0"/>
              <a:t>Click to edit Master title style</a:t>
            </a:r>
            <a:endParaRPr lang="en-GB" noProof="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17" name="Rectangle 16">
            <a:extLst>
              <a:ext uri="{FF2B5EF4-FFF2-40B4-BE49-F238E27FC236}">
                <a16:creationId xmlns:a16="http://schemas.microsoft.com/office/drawing/2014/main" id="{DCE235D5-C9A4-4BE8-BA73-CB43044C0191}"/>
              </a:ext>
              <a:ext uri="{C183D7F6-B498-43B3-948B-1728B52AA6E4}">
                <adec:decorative xmlns:adec="http://schemas.microsoft.com/office/drawing/2017/decorative" val="1"/>
              </a:ext>
            </a:extLst>
          </p:cNvPr>
          <p:cNvSpPr/>
          <p:nvPr userDrawn="1"/>
        </p:nvSpPr>
        <p:spPr>
          <a:xfrm>
            <a:off x="838200" y="2124766"/>
            <a:ext cx="1828800" cy="27432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9" name="Rectangle 18">
            <a:extLst>
              <a:ext uri="{FF2B5EF4-FFF2-40B4-BE49-F238E27FC236}">
                <a16:creationId xmlns:a16="http://schemas.microsoft.com/office/drawing/2014/main" id="{3FE335D8-9532-4971-B398-4A92330E0E3F}"/>
              </a:ext>
              <a:ext uri="{C183D7F6-B498-43B3-948B-1728B52AA6E4}">
                <adec:decorative xmlns:adec="http://schemas.microsoft.com/office/drawing/2017/decorative" val="1"/>
              </a:ext>
            </a:extLst>
          </p:cNvPr>
          <p:cNvSpPr/>
          <p:nvPr userDrawn="1"/>
        </p:nvSpPr>
        <p:spPr>
          <a:xfrm>
            <a:off x="3008521" y="2120360"/>
            <a:ext cx="1828800" cy="27432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1" name="Rectangle 20">
            <a:extLst>
              <a:ext uri="{FF2B5EF4-FFF2-40B4-BE49-F238E27FC236}">
                <a16:creationId xmlns:a16="http://schemas.microsoft.com/office/drawing/2014/main" id="{0D1A1F96-B917-4C7C-AC49-6F5A63D2D228}"/>
              </a:ext>
              <a:ext uri="{C183D7F6-B498-43B3-948B-1728B52AA6E4}">
                <adec:decorative xmlns:adec="http://schemas.microsoft.com/office/drawing/2017/decorative" val="1"/>
              </a:ext>
            </a:extLst>
          </p:cNvPr>
          <p:cNvSpPr/>
          <p:nvPr userDrawn="1"/>
        </p:nvSpPr>
        <p:spPr>
          <a:xfrm>
            <a:off x="5178842" y="2115954"/>
            <a:ext cx="1828800" cy="2743200"/>
          </a:xfrm>
          <a:prstGeom prst="rect">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3" name="Rectangle 22">
            <a:extLst>
              <a:ext uri="{FF2B5EF4-FFF2-40B4-BE49-F238E27FC236}">
                <a16:creationId xmlns:a16="http://schemas.microsoft.com/office/drawing/2014/main" id="{1092F025-DDF7-4E7F-8D91-219F785DC6E3}"/>
              </a:ext>
              <a:ext uri="{C183D7F6-B498-43B3-948B-1728B52AA6E4}">
                <adec:decorative xmlns:adec="http://schemas.microsoft.com/office/drawing/2017/decorative" val="1"/>
              </a:ext>
            </a:extLst>
          </p:cNvPr>
          <p:cNvSpPr/>
          <p:nvPr userDrawn="1"/>
        </p:nvSpPr>
        <p:spPr>
          <a:xfrm>
            <a:off x="7349163" y="2111548"/>
            <a:ext cx="1828800" cy="2743200"/>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5" name="Rectangle 24">
            <a:extLst>
              <a:ext uri="{FF2B5EF4-FFF2-40B4-BE49-F238E27FC236}">
                <a16:creationId xmlns:a16="http://schemas.microsoft.com/office/drawing/2014/main" id="{AE61C09E-D15F-45A5-B238-7BCA8F433045}"/>
              </a:ext>
              <a:ext uri="{C183D7F6-B498-43B3-948B-1728B52AA6E4}">
                <adec:decorative xmlns:adec="http://schemas.microsoft.com/office/drawing/2017/decorative" val="1"/>
              </a:ext>
            </a:extLst>
          </p:cNvPr>
          <p:cNvSpPr/>
          <p:nvPr userDrawn="1"/>
        </p:nvSpPr>
        <p:spPr>
          <a:xfrm>
            <a:off x="9519484" y="2129173"/>
            <a:ext cx="1828800" cy="274320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0" name="Online Image Placeholder 28">
            <a:extLst>
              <a:ext uri="{FF2B5EF4-FFF2-40B4-BE49-F238E27FC236}">
                <a16:creationId xmlns:a16="http://schemas.microsoft.com/office/drawing/2014/main" id="{4C52CFE3-834C-47CD-B83D-EE3E9BDF7EB0}"/>
              </a:ext>
            </a:extLst>
          </p:cNvPr>
          <p:cNvSpPr>
            <a:spLocks noGrp="1"/>
          </p:cNvSpPr>
          <p:nvPr>
            <p:ph type="clipArt" sz="quarter" idx="14" hasCustomPrompt="1"/>
          </p:nvPr>
        </p:nvSpPr>
        <p:spPr>
          <a:xfrm>
            <a:off x="1408176" y="2423160"/>
            <a:ext cx="685800" cy="685800"/>
          </a:xfrm>
        </p:spPr>
        <p:txBody>
          <a:bodyPr rtlCol="0">
            <a:normAutofit/>
          </a:bodyPr>
          <a:lstStyle>
            <a:lvl1pPr>
              <a:defRPr sz="1000"/>
            </a:lvl1pPr>
          </a:lstStyle>
          <a:p>
            <a:pPr rtl="0"/>
            <a:r>
              <a:rPr lang="en-GB" noProof="0"/>
              <a:t>Icon</a:t>
            </a:r>
          </a:p>
        </p:txBody>
      </p:sp>
      <p:sp>
        <p:nvSpPr>
          <p:cNvPr id="35" name="Text Placeholder 34">
            <a:extLst>
              <a:ext uri="{FF2B5EF4-FFF2-40B4-BE49-F238E27FC236}">
                <a16:creationId xmlns:a16="http://schemas.microsoft.com/office/drawing/2014/main" id="{1982BCC9-60AF-46F4-9F98-66B6A4EECD88}"/>
              </a:ext>
            </a:extLst>
          </p:cNvPr>
          <p:cNvSpPr>
            <a:spLocks noGrp="1"/>
          </p:cNvSpPr>
          <p:nvPr>
            <p:ph type="body" sz="quarter" idx="18" hasCustomPrompt="1"/>
          </p:nvPr>
        </p:nvSpPr>
        <p:spPr>
          <a:xfrm>
            <a:off x="932688" y="3364992"/>
            <a:ext cx="1645920" cy="310896"/>
          </a:xfrm>
        </p:spPr>
        <p:txBody>
          <a:bodyPr rtlCol="0">
            <a:noAutofit/>
          </a:bodyPr>
          <a:lstStyle>
            <a:lvl1pPr marL="0" indent="0" algn="ctr">
              <a:buNone/>
              <a:defRPr sz="1400" b="1">
                <a:solidFill>
                  <a:schemeClr val="tx2"/>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TO ADD TITLE</a:t>
            </a:r>
          </a:p>
        </p:txBody>
      </p:sp>
      <p:sp>
        <p:nvSpPr>
          <p:cNvPr id="37" name="Text Placeholder 36">
            <a:extLst>
              <a:ext uri="{FF2B5EF4-FFF2-40B4-BE49-F238E27FC236}">
                <a16:creationId xmlns:a16="http://schemas.microsoft.com/office/drawing/2014/main" id="{9F8538CE-C709-4E03-BEA0-595C4832887D}"/>
              </a:ext>
            </a:extLst>
          </p:cNvPr>
          <p:cNvSpPr>
            <a:spLocks noGrp="1"/>
          </p:cNvSpPr>
          <p:nvPr>
            <p:ph type="body" sz="quarter" idx="19" hasCustomPrompt="1"/>
          </p:nvPr>
        </p:nvSpPr>
        <p:spPr>
          <a:xfrm>
            <a:off x="933450" y="3721516"/>
            <a:ext cx="1645920" cy="832104"/>
          </a:xfrm>
        </p:spPr>
        <p:txBody>
          <a:bodyPr rtlCol="0">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29" name="Online Image Placeholder 28">
            <a:extLst>
              <a:ext uri="{FF2B5EF4-FFF2-40B4-BE49-F238E27FC236}">
                <a16:creationId xmlns:a16="http://schemas.microsoft.com/office/drawing/2014/main" id="{DBF1F06A-E008-4A1F-B15D-8B17A96843C4}"/>
              </a:ext>
            </a:extLst>
          </p:cNvPr>
          <p:cNvSpPr>
            <a:spLocks noGrp="1"/>
          </p:cNvSpPr>
          <p:nvPr>
            <p:ph type="clipArt" sz="quarter" idx="13" hasCustomPrompt="1"/>
          </p:nvPr>
        </p:nvSpPr>
        <p:spPr>
          <a:xfrm>
            <a:off x="3584448" y="2423160"/>
            <a:ext cx="685800" cy="685800"/>
          </a:xfrm>
        </p:spPr>
        <p:txBody>
          <a:bodyPr rtlCol="0">
            <a:normAutofit/>
          </a:bodyPr>
          <a:lstStyle>
            <a:lvl1pPr>
              <a:defRPr sz="1000"/>
            </a:lvl1pPr>
          </a:lstStyle>
          <a:p>
            <a:pPr rtl="0"/>
            <a:r>
              <a:rPr lang="en-GB" noProof="0"/>
              <a:t>Icon</a:t>
            </a:r>
          </a:p>
        </p:txBody>
      </p:sp>
      <p:sp>
        <p:nvSpPr>
          <p:cNvPr id="38" name="Text Placeholder 34">
            <a:extLst>
              <a:ext uri="{FF2B5EF4-FFF2-40B4-BE49-F238E27FC236}">
                <a16:creationId xmlns:a16="http://schemas.microsoft.com/office/drawing/2014/main" id="{22E02583-A68C-461F-A7EA-CCB799FF8CE4}"/>
              </a:ext>
            </a:extLst>
          </p:cNvPr>
          <p:cNvSpPr>
            <a:spLocks noGrp="1"/>
          </p:cNvSpPr>
          <p:nvPr>
            <p:ph type="body" sz="quarter" idx="20" hasCustomPrompt="1"/>
          </p:nvPr>
        </p:nvSpPr>
        <p:spPr>
          <a:xfrm>
            <a:off x="3099816" y="3355848"/>
            <a:ext cx="1645920" cy="310896"/>
          </a:xfrm>
        </p:spPr>
        <p:txBody>
          <a:bodyPr rtlCol="0">
            <a:noAutofit/>
          </a:bodyPr>
          <a:lstStyle>
            <a:lvl1pPr marL="0" indent="0" algn="ctr">
              <a:buNone/>
              <a:defRPr sz="1400" b="1">
                <a:solidFill>
                  <a:schemeClr val="accent1"/>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TO ADD TITLE</a:t>
            </a:r>
          </a:p>
        </p:txBody>
      </p:sp>
      <p:sp>
        <p:nvSpPr>
          <p:cNvPr id="39" name="Text Placeholder 36">
            <a:extLst>
              <a:ext uri="{FF2B5EF4-FFF2-40B4-BE49-F238E27FC236}">
                <a16:creationId xmlns:a16="http://schemas.microsoft.com/office/drawing/2014/main" id="{28AFEAEF-5DBC-4899-A91D-67ACF62EE8EE}"/>
              </a:ext>
            </a:extLst>
          </p:cNvPr>
          <p:cNvSpPr>
            <a:spLocks noGrp="1"/>
          </p:cNvSpPr>
          <p:nvPr>
            <p:ph type="body" sz="quarter" idx="21" hasCustomPrompt="1"/>
          </p:nvPr>
        </p:nvSpPr>
        <p:spPr>
          <a:xfrm>
            <a:off x="3099816" y="3721516"/>
            <a:ext cx="1645920" cy="832104"/>
          </a:xfrm>
        </p:spPr>
        <p:txBody>
          <a:bodyPr rtlCol="0">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31" name="Online Image Placeholder 28">
            <a:extLst>
              <a:ext uri="{FF2B5EF4-FFF2-40B4-BE49-F238E27FC236}">
                <a16:creationId xmlns:a16="http://schemas.microsoft.com/office/drawing/2014/main" id="{4E80734C-00E1-4859-9CBC-72F685ED3ECA}"/>
              </a:ext>
            </a:extLst>
          </p:cNvPr>
          <p:cNvSpPr>
            <a:spLocks noGrp="1"/>
          </p:cNvSpPr>
          <p:nvPr>
            <p:ph type="clipArt" sz="quarter" idx="15" hasCustomPrompt="1"/>
          </p:nvPr>
        </p:nvSpPr>
        <p:spPr>
          <a:xfrm>
            <a:off x="5751576" y="2423160"/>
            <a:ext cx="685800" cy="685800"/>
          </a:xfrm>
        </p:spPr>
        <p:txBody>
          <a:bodyPr rtlCol="0">
            <a:normAutofit/>
          </a:bodyPr>
          <a:lstStyle>
            <a:lvl1pPr>
              <a:defRPr sz="1000"/>
            </a:lvl1pPr>
          </a:lstStyle>
          <a:p>
            <a:pPr rtl="0"/>
            <a:r>
              <a:rPr lang="en-GB" noProof="0"/>
              <a:t>Icon</a:t>
            </a:r>
          </a:p>
        </p:txBody>
      </p:sp>
      <p:sp>
        <p:nvSpPr>
          <p:cNvPr id="40" name="Text Placeholder 34">
            <a:extLst>
              <a:ext uri="{FF2B5EF4-FFF2-40B4-BE49-F238E27FC236}">
                <a16:creationId xmlns:a16="http://schemas.microsoft.com/office/drawing/2014/main" id="{2BCDF99A-2A2D-450C-A2EC-855BF8CF3461}"/>
              </a:ext>
            </a:extLst>
          </p:cNvPr>
          <p:cNvSpPr>
            <a:spLocks noGrp="1"/>
          </p:cNvSpPr>
          <p:nvPr>
            <p:ph type="body" sz="quarter" idx="22" hasCustomPrompt="1"/>
          </p:nvPr>
        </p:nvSpPr>
        <p:spPr>
          <a:xfrm>
            <a:off x="5266944" y="3355848"/>
            <a:ext cx="1645920" cy="310896"/>
          </a:xfrm>
        </p:spPr>
        <p:txBody>
          <a:bodyPr rtlCol="0">
            <a:noAutofit/>
          </a:bodyPr>
          <a:lstStyle>
            <a:lvl1pPr marL="0" indent="0" algn="ctr">
              <a:buNone/>
              <a:defRPr sz="1400" b="1">
                <a:solidFill>
                  <a:schemeClr val="accent4">
                    <a:lumMod val="75000"/>
                  </a:schemeClr>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TO ADD TITLE</a:t>
            </a:r>
          </a:p>
        </p:txBody>
      </p:sp>
      <p:sp>
        <p:nvSpPr>
          <p:cNvPr id="41" name="Text Placeholder 36">
            <a:extLst>
              <a:ext uri="{FF2B5EF4-FFF2-40B4-BE49-F238E27FC236}">
                <a16:creationId xmlns:a16="http://schemas.microsoft.com/office/drawing/2014/main" id="{F9B9826B-7B62-4748-A213-35BC39ABA1B0}"/>
              </a:ext>
            </a:extLst>
          </p:cNvPr>
          <p:cNvSpPr>
            <a:spLocks noGrp="1"/>
          </p:cNvSpPr>
          <p:nvPr>
            <p:ph type="body" sz="quarter" idx="23" hasCustomPrompt="1"/>
          </p:nvPr>
        </p:nvSpPr>
        <p:spPr>
          <a:xfrm>
            <a:off x="5266944" y="3721516"/>
            <a:ext cx="1645920" cy="832104"/>
          </a:xfrm>
        </p:spPr>
        <p:txBody>
          <a:bodyPr rtlCol="0">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32" name="Online Image Placeholder 28">
            <a:extLst>
              <a:ext uri="{FF2B5EF4-FFF2-40B4-BE49-F238E27FC236}">
                <a16:creationId xmlns:a16="http://schemas.microsoft.com/office/drawing/2014/main" id="{A4C3FC1B-B692-43CB-A148-E1C8F5215715}"/>
              </a:ext>
            </a:extLst>
          </p:cNvPr>
          <p:cNvSpPr>
            <a:spLocks noGrp="1"/>
          </p:cNvSpPr>
          <p:nvPr>
            <p:ph type="clipArt" sz="quarter" idx="16" hasCustomPrompt="1"/>
          </p:nvPr>
        </p:nvSpPr>
        <p:spPr>
          <a:xfrm>
            <a:off x="7964424" y="2459736"/>
            <a:ext cx="685800" cy="685800"/>
          </a:xfrm>
        </p:spPr>
        <p:txBody>
          <a:bodyPr rtlCol="0">
            <a:normAutofit/>
          </a:bodyPr>
          <a:lstStyle>
            <a:lvl1pPr>
              <a:defRPr sz="1000"/>
            </a:lvl1pPr>
          </a:lstStyle>
          <a:p>
            <a:pPr rtl="0"/>
            <a:r>
              <a:rPr lang="en-GB" noProof="0"/>
              <a:t>Icon</a:t>
            </a:r>
          </a:p>
        </p:txBody>
      </p:sp>
      <p:sp>
        <p:nvSpPr>
          <p:cNvPr id="42" name="Text Placeholder 34">
            <a:extLst>
              <a:ext uri="{FF2B5EF4-FFF2-40B4-BE49-F238E27FC236}">
                <a16:creationId xmlns:a16="http://schemas.microsoft.com/office/drawing/2014/main" id="{6F67F147-F73B-41A8-BDE9-C0362A2496D1}"/>
              </a:ext>
            </a:extLst>
          </p:cNvPr>
          <p:cNvSpPr>
            <a:spLocks noGrp="1"/>
          </p:cNvSpPr>
          <p:nvPr>
            <p:ph type="body" sz="quarter" idx="24" hasCustomPrompt="1"/>
          </p:nvPr>
        </p:nvSpPr>
        <p:spPr>
          <a:xfrm>
            <a:off x="7443216" y="3355848"/>
            <a:ext cx="1645920" cy="310896"/>
          </a:xfrm>
        </p:spPr>
        <p:txBody>
          <a:bodyPr rtlCol="0">
            <a:noAutofit/>
          </a:bodyPr>
          <a:lstStyle>
            <a:lvl1pPr marL="0" indent="0" algn="ctr">
              <a:buNone/>
              <a:defRPr sz="1400" b="1">
                <a:solidFill>
                  <a:schemeClr val="accent3">
                    <a:lumMod val="75000"/>
                  </a:schemeClr>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TO ADD TITLE</a:t>
            </a:r>
          </a:p>
        </p:txBody>
      </p:sp>
      <p:sp>
        <p:nvSpPr>
          <p:cNvPr id="43" name="Text Placeholder 36">
            <a:extLst>
              <a:ext uri="{FF2B5EF4-FFF2-40B4-BE49-F238E27FC236}">
                <a16:creationId xmlns:a16="http://schemas.microsoft.com/office/drawing/2014/main" id="{05CCB676-6291-4B66-8B0C-D2807FFDC06A}"/>
              </a:ext>
            </a:extLst>
          </p:cNvPr>
          <p:cNvSpPr>
            <a:spLocks noGrp="1"/>
          </p:cNvSpPr>
          <p:nvPr>
            <p:ph type="body" sz="quarter" idx="25" hasCustomPrompt="1"/>
          </p:nvPr>
        </p:nvSpPr>
        <p:spPr>
          <a:xfrm>
            <a:off x="7443216" y="3721516"/>
            <a:ext cx="1645920" cy="832104"/>
          </a:xfrm>
        </p:spPr>
        <p:txBody>
          <a:bodyPr rtlCol="0">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33" name="Online Image Placeholder 28">
            <a:extLst>
              <a:ext uri="{FF2B5EF4-FFF2-40B4-BE49-F238E27FC236}">
                <a16:creationId xmlns:a16="http://schemas.microsoft.com/office/drawing/2014/main" id="{FE385F6E-CA59-470E-B2EE-A9275BD02513}"/>
              </a:ext>
            </a:extLst>
          </p:cNvPr>
          <p:cNvSpPr>
            <a:spLocks noGrp="1"/>
          </p:cNvSpPr>
          <p:nvPr>
            <p:ph type="clipArt" sz="quarter" idx="17" hasCustomPrompt="1"/>
          </p:nvPr>
        </p:nvSpPr>
        <p:spPr>
          <a:xfrm>
            <a:off x="10085832" y="2459736"/>
            <a:ext cx="685800" cy="685800"/>
          </a:xfrm>
        </p:spPr>
        <p:txBody>
          <a:bodyPr rtlCol="0">
            <a:normAutofit/>
          </a:bodyPr>
          <a:lstStyle>
            <a:lvl1pPr>
              <a:defRPr sz="1000"/>
            </a:lvl1pPr>
          </a:lstStyle>
          <a:p>
            <a:pPr rtl="0"/>
            <a:r>
              <a:rPr lang="en-GB" noProof="0"/>
              <a:t>Icon</a:t>
            </a:r>
          </a:p>
        </p:txBody>
      </p:sp>
      <p:sp>
        <p:nvSpPr>
          <p:cNvPr id="44" name="Text Placeholder 34">
            <a:extLst>
              <a:ext uri="{FF2B5EF4-FFF2-40B4-BE49-F238E27FC236}">
                <a16:creationId xmlns:a16="http://schemas.microsoft.com/office/drawing/2014/main" id="{ED597C6A-309C-4388-AD51-3CA4C7D32298}"/>
              </a:ext>
            </a:extLst>
          </p:cNvPr>
          <p:cNvSpPr>
            <a:spLocks noGrp="1"/>
          </p:cNvSpPr>
          <p:nvPr>
            <p:ph type="body" sz="quarter" idx="26" hasCustomPrompt="1"/>
          </p:nvPr>
        </p:nvSpPr>
        <p:spPr>
          <a:xfrm>
            <a:off x="9610344" y="3359348"/>
            <a:ext cx="1645920" cy="310896"/>
          </a:xfrm>
        </p:spPr>
        <p:txBody>
          <a:bodyPr rtlCol="0">
            <a:noAutofit/>
          </a:bodyPr>
          <a:lstStyle>
            <a:lvl1pPr marL="0" indent="0" algn="ctr">
              <a:buNone/>
              <a:defRPr sz="1400" b="1">
                <a:solidFill>
                  <a:schemeClr val="accent6"/>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TO ADD TITLE</a:t>
            </a:r>
          </a:p>
        </p:txBody>
      </p:sp>
      <p:sp>
        <p:nvSpPr>
          <p:cNvPr id="45" name="Text Placeholder 36">
            <a:extLst>
              <a:ext uri="{FF2B5EF4-FFF2-40B4-BE49-F238E27FC236}">
                <a16:creationId xmlns:a16="http://schemas.microsoft.com/office/drawing/2014/main" id="{4FAEDD7A-7EFF-4683-B485-0E7C891E8465}"/>
              </a:ext>
            </a:extLst>
          </p:cNvPr>
          <p:cNvSpPr>
            <a:spLocks noGrp="1"/>
          </p:cNvSpPr>
          <p:nvPr>
            <p:ph type="body" sz="quarter" idx="27" hasCustomPrompt="1"/>
          </p:nvPr>
        </p:nvSpPr>
        <p:spPr>
          <a:xfrm>
            <a:off x="9610344" y="3721516"/>
            <a:ext cx="1645920" cy="832104"/>
          </a:xfrm>
        </p:spPr>
        <p:txBody>
          <a:bodyPr rtlCol="0">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427865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rtlCol="0">
            <a:normAutofit/>
          </a:bodyPr>
          <a:lstStyle>
            <a:lvl1pPr>
              <a:defRPr sz="3000"/>
            </a:lvl1pPr>
          </a:lstStyle>
          <a:p>
            <a:pPr rtl="0"/>
            <a:r>
              <a:rPr lang="en-US" noProof="0"/>
              <a:t>Click to edit Master title style</a:t>
            </a:r>
            <a:endParaRPr lang="en-GB" noProof="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cxnSp>
        <p:nvCxnSpPr>
          <p:cNvPr id="17" name="Straight Connector 16">
            <a:extLst>
              <a:ext uri="{FF2B5EF4-FFF2-40B4-BE49-F238E27FC236}">
                <a16:creationId xmlns:a16="http://schemas.microsoft.com/office/drawing/2014/main" id="{63BA1E84-270B-4FFF-AE2D-1118555EA543}"/>
              </a:ext>
              <a:ext uri="{C183D7F6-B498-43B3-948B-1728B52AA6E4}">
                <adec:decorative xmlns:adec="http://schemas.microsoft.com/office/drawing/2017/decorative" val="1"/>
              </a:ext>
            </a:extLst>
          </p:cNvPr>
          <p:cNvCxnSpPr>
            <a:cxnSpLocks/>
          </p:cNvCxnSpPr>
          <p:nvPr userDrawn="1"/>
        </p:nvCxnSpPr>
        <p:spPr>
          <a:xfrm>
            <a:off x="838200" y="3492029"/>
            <a:ext cx="1045824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F276568E-688A-4E48-A2E2-309074BB84F4}"/>
              </a:ext>
            </a:extLst>
          </p:cNvPr>
          <p:cNvSpPr>
            <a:spLocks noGrp="1"/>
          </p:cNvSpPr>
          <p:nvPr>
            <p:ph type="body" sz="quarter" idx="13" hasCustomPrompt="1"/>
          </p:nvPr>
        </p:nvSpPr>
        <p:spPr>
          <a:xfrm>
            <a:off x="841248" y="2331720"/>
            <a:ext cx="2286000" cy="457200"/>
          </a:xfrm>
        </p:spPr>
        <p:txBody>
          <a:bodyPr rtlCol="0">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22" name="Text Placeholder 18">
            <a:extLst>
              <a:ext uri="{FF2B5EF4-FFF2-40B4-BE49-F238E27FC236}">
                <a16:creationId xmlns:a16="http://schemas.microsoft.com/office/drawing/2014/main" id="{F7B45EFE-7518-4339-BC12-BDB6AE6B455D}"/>
              </a:ext>
            </a:extLst>
          </p:cNvPr>
          <p:cNvSpPr>
            <a:spLocks noGrp="1"/>
          </p:cNvSpPr>
          <p:nvPr>
            <p:ph type="body" sz="quarter" idx="15" hasCustomPrompt="1"/>
          </p:nvPr>
        </p:nvSpPr>
        <p:spPr>
          <a:xfrm>
            <a:off x="4956048" y="2331720"/>
            <a:ext cx="2286000" cy="457200"/>
          </a:xfrm>
        </p:spPr>
        <p:txBody>
          <a:bodyPr rtlCol="0">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24" name="Text Placeholder 18">
            <a:extLst>
              <a:ext uri="{FF2B5EF4-FFF2-40B4-BE49-F238E27FC236}">
                <a16:creationId xmlns:a16="http://schemas.microsoft.com/office/drawing/2014/main" id="{90914F75-CCEE-4A83-B123-C63AEE559134}"/>
              </a:ext>
            </a:extLst>
          </p:cNvPr>
          <p:cNvSpPr>
            <a:spLocks noGrp="1"/>
          </p:cNvSpPr>
          <p:nvPr>
            <p:ph type="body" sz="quarter" idx="17" hasCustomPrompt="1"/>
          </p:nvPr>
        </p:nvSpPr>
        <p:spPr>
          <a:xfrm>
            <a:off x="9061704" y="2331720"/>
            <a:ext cx="2286000" cy="457200"/>
          </a:xfrm>
        </p:spPr>
        <p:txBody>
          <a:bodyPr rtlCol="0">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21" name="Text Placeholder 20">
            <a:extLst>
              <a:ext uri="{FF2B5EF4-FFF2-40B4-BE49-F238E27FC236}">
                <a16:creationId xmlns:a16="http://schemas.microsoft.com/office/drawing/2014/main" id="{9F457D21-9E5C-42C3-B963-EB5C573E471B}"/>
              </a:ext>
            </a:extLst>
          </p:cNvPr>
          <p:cNvSpPr>
            <a:spLocks noGrp="1"/>
          </p:cNvSpPr>
          <p:nvPr>
            <p:ph type="body" sz="quarter" idx="14" hasCustomPrompt="1"/>
          </p:nvPr>
        </p:nvSpPr>
        <p:spPr>
          <a:xfrm>
            <a:off x="1069848" y="2825496"/>
            <a:ext cx="1828800" cy="310896"/>
          </a:xfrm>
        </p:spPr>
        <p:txBody>
          <a:bodyPr rtlCol="0" anchor="ctr" anchorCtr="1">
            <a:noAutofit/>
          </a:bodyPr>
          <a:lstStyle>
            <a:lvl1pPr marL="0" indent="0" algn="ctr">
              <a:buNone/>
              <a:defRPr sz="1400" b="1">
                <a:solidFill>
                  <a:schemeClr val="tx2"/>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ADD TITLE</a:t>
            </a:r>
          </a:p>
        </p:txBody>
      </p:sp>
      <p:sp>
        <p:nvSpPr>
          <p:cNvPr id="23" name="Text Placeholder 20">
            <a:extLst>
              <a:ext uri="{FF2B5EF4-FFF2-40B4-BE49-F238E27FC236}">
                <a16:creationId xmlns:a16="http://schemas.microsoft.com/office/drawing/2014/main" id="{85718815-3BB8-4E88-99D1-02A1711B5F1B}"/>
              </a:ext>
            </a:extLst>
          </p:cNvPr>
          <p:cNvSpPr>
            <a:spLocks noGrp="1"/>
          </p:cNvSpPr>
          <p:nvPr>
            <p:ph type="body" sz="quarter" idx="16" hasCustomPrompt="1"/>
          </p:nvPr>
        </p:nvSpPr>
        <p:spPr>
          <a:xfrm>
            <a:off x="5175504" y="2816352"/>
            <a:ext cx="1828800" cy="310896"/>
          </a:xfrm>
        </p:spPr>
        <p:txBody>
          <a:bodyPr rtlCol="0" anchor="ctr" anchorCtr="1">
            <a:noAutofit/>
          </a:bodyPr>
          <a:lstStyle>
            <a:lvl1pPr marL="0" indent="0" algn="ctr">
              <a:buNone/>
              <a:defRPr sz="1400" b="1">
                <a:solidFill>
                  <a:schemeClr val="accent3"/>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ADD TITLE</a:t>
            </a:r>
          </a:p>
        </p:txBody>
      </p:sp>
      <p:sp>
        <p:nvSpPr>
          <p:cNvPr id="25" name="Text Placeholder 20">
            <a:extLst>
              <a:ext uri="{FF2B5EF4-FFF2-40B4-BE49-F238E27FC236}">
                <a16:creationId xmlns:a16="http://schemas.microsoft.com/office/drawing/2014/main" id="{A2791BA3-A25E-47AA-BE4F-061E39494562}"/>
              </a:ext>
            </a:extLst>
          </p:cNvPr>
          <p:cNvSpPr>
            <a:spLocks noGrp="1"/>
          </p:cNvSpPr>
          <p:nvPr>
            <p:ph type="body" sz="quarter" idx="18" hasCustomPrompt="1"/>
          </p:nvPr>
        </p:nvSpPr>
        <p:spPr>
          <a:xfrm>
            <a:off x="9281160" y="2825496"/>
            <a:ext cx="1828800" cy="310896"/>
          </a:xfrm>
        </p:spPr>
        <p:txBody>
          <a:bodyPr rtlCol="0" anchor="ctr" anchorCtr="1">
            <a:noAutofit/>
          </a:bodyPr>
          <a:lstStyle>
            <a:lvl1pPr marL="0" indent="0" algn="ctr">
              <a:buNone/>
              <a:defRPr sz="1400" b="1">
                <a:solidFill>
                  <a:schemeClr val="accent6"/>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ADD TITLE</a:t>
            </a:r>
          </a:p>
        </p:txBody>
      </p:sp>
      <p:sp>
        <p:nvSpPr>
          <p:cNvPr id="27" name="Text Placeholder 20">
            <a:extLst>
              <a:ext uri="{FF2B5EF4-FFF2-40B4-BE49-F238E27FC236}">
                <a16:creationId xmlns:a16="http://schemas.microsoft.com/office/drawing/2014/main" id="{A7F9C1F7-7C6C-4753-971D-57FC507D0C24}"/>
              </a:ext>
            </a:extLst>
          </p:cNvPr>
          <p:cNvSpPr>
            <a:spLocks noGrp="1"/>
          </p:cNvSpPr>
          <p:nvPr>
            <p:ph type="body" sz="quarter" idx="20" hasCustomPrompt="1"/>
          </p:nvPr>
        </p:nvSpPr>
        <p:spPr>
          <a:xfrm>
            <a:off x="3127248" y="3895344"/>
            <a:ext cx="1828800" cy="310896"/>
          </a:xfrm>
        </p:spPr>
        <p:txBody>
          <a:bodyPr rtlCol="0" anchor="ctr" anchorCtr="1">
            <a:noAutofit/>
          </a:bodyPr>
          <a:lstStyle>
            <a:lvl1pPr marL="0" indent="0" algn="ctr">
              <a:buNone/>
              <a:defRPr sz="1400" b="1">
                <a:solidFill>
                  <a:schemeClr val="accent1"/>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ADD TITLE</a:t>
            </a:r>
          </a:p>
        </p:txBody>
      </p:sp>
      <p:sp>
        <p:nvSpPr>
          <p:cNvPr id="29" name="Text Placeholder 20">
            <a:extLst>
              <a:ext uri="{FF2B5EF4-FFF2-40B4-BE49-F238E27FC236}">
                <a16:creationId xmlns:a16="http://schemas.microsoft.com/office/drawing/2014/main" id="{25B6F234-5859-479D-A644-428DF6706712}"/>
              </a:ext>
            </a:extLst>
          </p:cNvPr>
          <p:cNvSpPr>
            <a:spLocks noGrp="1"/>
          </p:cNvSpPr>
          <p:nvPr>
            <p:ph type="body" sz="quarter" idx="22" hasCustomPrompt="1"/>
          </p:nvPr>
        </p:nvSpPr>
        <p:spPr>
          <a:xfrm>
            <a:off x="7232904" y="3895344"/>
            <a:ext cx="1828800" cy="310896"/>
          </a:xfrm>
        </p:spPr>
        <p:txBody>
          <a:bodyPr rtlCol="0" anchor="ctr" anchorCtr="1">
            <a:noAutofit/>
          </a:bodyPr>
          <a:lstStyle>
            <a:lvl1pPr marL="0" indent="0" algn="ctr">
              <a:buNone/>
              <a:defRPr sz="1400" b="1">
                <a:solidFill>
                  <a:schemeClr val="accent5"/>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ADD TITLE</a:t>
            </a:r>
          </a:p>
        </p:txBody>
      </p:sp>
      <p:sp>
        <p:nvSpPr>
          <p:cNvPr id="26" name="Text Placeholder 18">
            <a:extLst>
              <a:ext uri="{FF2B5EF4-FFF2-40B4-BE49-F238E27FC236}">
                <a16:creationId xmlns:a16="http://schemas.microsoft.com/office/drawing/2014/main" id="{241AC019-59F4-46A4-A11D-8961BADF3B90}"/>
              </a:ext>
            </a:extLst>
          </p:cNvPr>
          <p:cNvSpPr>
            <a:spLocks noGrp="1"/>
          </p:cNvSpPr>
          <p:nvPr>
            <p:ph type="body" sz="quarter" idx="19" hasCustomPrompt="1"/>
          </p:nvPr>
        </p:nvSpPr>
        <p:spPr>
          <a:xfrm>
            <a:off x="2898648" y="4206240"/>
            <a:ext cx="2286000" cy="457200"/>
          </a:xfrm>
        </p:spPr>
        <p:txBody>
          <a:bodyPr rtlCol="0">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28" name="Text Placeholder 18">
            <a:extLst>
              <a:ext uri="{FF2B5EF4-FFF2-40B4-BE49-F238E27FC236}">
                <a16:creationId xmlns:a16="http://schemas.microsoft.com/office/drawing/2014/main" id="{BDB73453-5E3B-4D0C-A15D-1D4D97053A58}"/>
              </a:ext>
            </a:extLst>
          </p:cNvPr>
          <p:cNvSpPr>
            <a:spLocks noGrp="1"/>
          </p:cNvSpPr>
          <p:nvPr>
            <p:ph type="body" sz="quarter" idx="21" hasCustomPrompt="1"/>
          </p:nvPr>
        </p:nvSpPr>
        <p:spPr>
          <a:xfrm>
            <a:off x="6986016" y="4206240"/>
            <a:ext cx="2286000" cy="457200"/>
          </a:xfrm>
        </p:spPr>
        <p:txBody>
          <a:bodyPr rtlCol="0">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1267233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3584448" y="365125"/>
            <a:ext cx="8353426" cy="1325563"/>
          </a:xfrm>
        </p:spPr>
        <p:txBody>
          <a:bodyPr rtlCol="0">
            <a:normAutofit/>
          </a:bodyPr>
          <a:lstStyle>
            <a:lvl1pPr>
              <a:defRPr sz="3000" baseline="0"/>
            </a:lvl1pPr>
          </a:lstStyle>
          <a:p>
            <a:pPr rtl="0"/>
            <a:r>
              <a:rPr lang="en-US" noProof="0"/>
              <a:t>Click to edit Master title style</a:t>
            </a:r>
            <a:endParaRPr lang="en-GB" noProof="0"/>
          </a:p>
        </p:txBody>
      </p:sp>
      <p:sp>
        <p:nvSpPr>
          <p:cNvPr id="11" name="Picture Placeholder 10">
            <a:extLst>
              <a:ext uri="{FF2B5EF4-FFF2-40B4-BE49-F238E27FC236}">
                <a16:creationId xmlns:a16="http://schemas.microsoft.com/office/drawing/2014/main" id="{9D9DEB19-D619-47AB-BE94-FA3DDA460083}"/>
              </a:ext>
            </a:extLst>
          </p:cNvPr>
          <p:cNvSpPr>
            <a:spLocks noGrp="1"/>
          </p:cNvSpPr>
          <p:nvPr>
            <p:ph type="pic" sz="quarter" idx="13"/>
          </p:nvPr>
        </p:nvSpPr>
        <p:spPr>
          <a:xfrm>
            <a:off x="0" y="0"/>
            <a:ext cx="3044952" cy="6858000"/>
          </a:xfrm>
          <a:solidFill>
            <a:schemeClr val="accent5"/>
          </a:solidFill>
        </p:spPr>
        <p:txBody>
          <a:bodyPr rtlCol="0"/>
          <a:lstStyle/>
          <a:p>
            <a:pPr rtl="0"/>
            <a:r>
              <a:rPr lang="en-US" noProof="0"/>
              <a:t>Click icon to add picture</a:t>
            </a:r>
            <a:endParaRPr lang="en-GB" noProof="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3584448" y="1681163"/>
            <a:ext cx="3483864" cy="823912"/>
          </a:xfrm>
        </p:spPr>
        <p:txBody>
          <a:bodyPr rtlCol="0"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3584448" y="2505075"/>
            <a:ext cx="3483864" cy="3474720"/>
          </a:xfrm>
        </p:spPr>
        <p:txBody>
          <a:bodyPr rtlCol="0">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7543800" y="1681163"/>
            <a:ext cx="3483864" cy="823912"/>
          </a:xfrm>
        </p:spPr>
        <p:txBody>
          <a:bodyPr rtlCol="0"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543800" y="2505075"/>
            <a:ext cx="3483864" cy="3474720"/>
          </a:xfrm>
        </p:spPr>
        <p:txBody>
          <a:bodyPr rtlCol="0">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rtlCol="0"/>
          <a:lstStyle>
            <a:lvl1pPr>
              <a:defRPr>
                <a:solidFill>
                  <a:schemeClr val="bg1"/>
                </a:solidFill>
              </a:defRPr>
            </a:lvl1pPr>
          </a:lstStyle>
          <a:p>
            <a:pPr rtl="0"/>
            <a:r>
              <a:rPr lang="en-GB" noProof="0"/>
              <a:t>20XX</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p>
            <a:pPr rtl="0"/>
            <a:r>
              <a:rPr lang="en-GB" noProof="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grpSp>
        <p:nvGrpSpPr>
          <p:cNvPr id="12" name="Bottom Right">
            <a:extLst>
              <a:ext uri="{FF2B5EF4-FFF2-40B4-BE49-F238E27FC236}">
                <a16:creationId xmlns:a16="http://schemas.microsoft.com/office/drawing/2014/main" id="{1667A1E8-3018-4001-B0FE-0B432613216B}"/>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13" name="Graphic 157">
              <a:extLst>
                <a:ext uri="{FF2B5EF4-FFF2-40B4-BE49-F238E27FC236}">
                  <a16:creationId xmlns:a16="http://schemas.microsoft.com/office/drawing/2014/main" id="{5AFF63E6-DC17-46C3-B823-1137AE864902}"/>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5" name="Freeform: Shape 24">
                <a:extLst>
                  <a:ext uri="{FF2B5EF4-FFF2-40B4-BE49-F238E27FC236}">
                    <a16:creationId xmlns:a16="http://schemas.microsoft.com/office/drawing/2014/main" id="{337E26D2-F396-484E-B772-EDD11744E222}"/>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6" name="Freeform: Shape 25">
                <a:extLst>
                  <a:ext uri="{FF2B5EF4-FFF2-40B4-BE49-F238E27FC236}">
                    <a16:creationId xmlns:a16="http://schemas.microsoft.com/office/drawing/2014/main" id="{7BD51612-9C68-492F-8EDA-AC9CD665B42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7" name="Freeform: Shape 26">
                <a:extLst>
                  <a:ext uri="{FF2B5EF4-FFF2-40B4-BE49-F238E27FC236}">
                    <a16:creationId xmlns:a16="http://schemas.microsoft.com/office/drawing/2014/main" id="{E200DEED-F771-4E37-B642-842E84B1043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8" name="Freeform: Shape 30">
                <a:extLst>
                  <a:ext uri="{FF2B5EF4-FFF2-40B4-BE49-F238E27FC236}">
                    <a16:creationId xmlns:a16="http://schemas.microsoft.com/office/drawing/2014/main" id="{9BBD781A-81EA-4C52-B45D-365CF3F5138F}"/>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9" name="Freeform: Shape 31">
                <a:extLst>
                  <a:ext uri="{FF2B5EF4-FFF2-40B4-BE49-F238E27FC236}">
                    <a16:creationId xmlns:a16="http://schemas.microsoft.com/office/drawing/2014/main" id="{731704AC-9126-464E-93BF-913A8724D55E}"/>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0" name="Freeform: Shape 32">
                <a:extLst>
                  <a:ext uri="{FF2B5EF4-FFF2-40B4-BE49-F238E27FC236}">
                    <a16:creationId xmlns:a16="http://schemas.microsoft.com/office/drawing/2014/main" id="{E9C4B9D4-017F-48C9-83EE-067D4C23D562}"/>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1" name="Freeform: Shape 36">
                <a:extLst>
                  <a:ext uri="{FF2B5EF4-FFF2-40B4-BE49-F238E27FC236}">
                    <a16:creationId xmlns:a16="http://schemas.microsoft.com/office/drawing/2014/main" id="{A2549C88-4C09-431B-A746-6BB8F330F56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14" name="Freeform: Shape 23">
              <a:extLst>
                <a:ext uri="{FF2B5EF4-FFF2-40B4-BE49-F238E27FC236}">
                  <a16:creationId xmlns:a16="http://schemas.microsoft.com/office/drawing/2014/main" id="{B09360BE-E702-4312-BDC3-0EE642278E56}"/>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Tree>
    <p:extLst>
      <p:ext uri="{BB962C8B-B14F-4D97-AF65-F5344CB8AC3E}">
        <p14:creationId xmlns:p14="http://schemas.microsoft.com/office/powerpoint/2010/main" val="2303787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3383280" y="365125"/>
            <a:ext cx="8353426" cy="1325563"/>
          </a:xfrm>
        </p:spPr>
        <p:txBody>
          <a:bodyPr rtlCol="0"/>
          <a:lstStyle>
            <a:lvl1pPr>
              <a:defRPr baseline="0"/>
            </a:lvl1p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3382963" y="1681163"/>
            <a:ext cx="2514600" cy="823912"/>
          </a:xfrm>
        </p:spPr>
        <p:txBody>
          <a:bodyPr rtlCol="0"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3382963" y="2505075"/>
            <a:ext cx="2514600" cy="3474720"/>
          </a:xfrm>
        </p:spPr>
        <p:txBody>
          <a:bodyPr rtlCol="0">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330156" y="1681163"/>
            <a:ext cx="2514600" cy="823912"/>
          </a:xfrm>
        </p:spPr>
        <p:txBody>
          <a:bodyPr rtlCol="0"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334125" y="2505075"/>
            <a:ext cx="2514600" cy="3474720"/>
          </a:xfrm>
        </p:spPr>
        <p:txBody>
          <a:bodyPr rtlCol="0">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2" name="Text Placeholder 4">
            <a:extLst>
              <a:ext uri="{FF2B5EF4-FFF2-40B4-BE49-F238E27FC236}">
                <a16:creationId xmlns:a16="http://schemas.microsoft.com/office/drawing/2014/main" id="{D05BF5CB-E607-49B6-8E54-0228DEF8D73E}"/>
              </a:ext>
            </a:extLst>
          </p:cNvPr>
          <p:cNvSpPr>
            <a:spLocks noGrp="1"/>
          </p:cNvSpPr>
          <p:nvPr>
            <p:ph type="body" sz="quarter" idx="14"/>
          </p:nvPr>
        </p:nvSpPr>
        <p:spPr>
          <a:xfrm>
            <a:off x="9277350" y="1700213"/>
            <a:ext cx="2514600" cy="823912"/>
          </a:xfrm>
        </p:spPr>
        <p:txBody>
          <a:bodyPr rtlCol="0"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3" name="Content Placeholder 5">
            <a:extLst>
              <a:ext uri="{FF2B5EF4-FFF2-40B4-BE49-F238E27FC236}">
                <a16:creationId xmlns:a16="http://schemas.microsoft.com/office/drawing/2014/main" id="{24901FC4-51BF-47FB-B851-F155DE9683EB}"/>
              </a:ext>
            </a:extLst>
          </p:cNvPr>
          <p:cNvSpPr>
            <a:spLocks noGrp="1"/>
          </p:cNvSpPr>
          <p:nvPr>
            <p:ph sz="quarter" idx="15"/>
          </p:nvPr>
        </p:nvSpPr>
        <p:spPr>
          <a:xfrm>
            <a:off x="9277350" y="2524125"/>
            <a:ext cx="2514600" cy="3474720"/>
          </a:xfrm>
        </p:spPr>
        <p:txBody>
          <a:bodyPr rtlCol="0">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rtlCol="0"/>
          <a:lstStyle/>
          <a:p>
            <a:pPr rtl="0"/>
            <a:r>
              <a:rPr lang="en-GB" noProof="0"/>
              <a:t>20XX</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p>
            <a:pPr rtl="0"/>
            <a:r>
              <a:rPr lang="en-GB" noProof="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grpSp>
        <p:nvGrpSpPr>
          <p:cNvPr id="14" name="Top Right">
            <a:extLst>
              <a:ext uri="{FF2B5EF4-FFF2-40B4-BE49-F238E27FC236}">
                <a16:creationId xmlns:a16="http://schemas.microsoft.com/office/drawing/2014/main" id="{5AFEAD74-7425-4451-A543-90F45CAA4785}"/>
              </a:ext>
              <a:ext uri="{C183D7F6-B498-43B3-948B-1728B52AA6E4}">
                <adec:decorative xmlns:adec="http://schemas.microsoft.com/office/drawing/2017/decorative" val="1"/>
              </a:ext>
            </a:extLst>
          </p:cNvPr>
          <p:cNvGrpSpPr/>
          <p:nvPr userDrawn="1"/>
        </p:nvGrpSpPr>
        <p:grpSpPr>
          <a:xfrm>
            <a:off x="10849" y="-1"/>
            <a:ext cx="3877660" cy="5906585"/>
            <a:chOff x="10849" y="-3086"/>
            <a:chExt cx="2198951" cy="3349518"/>
          </a:xfrm>
        </p:grpSpPr>
        <p:sp>
          <p:nvSpPr>
            <p:cNvPr id="15" name="Freeform: Shape 9">
              <a:extLst>
                <a:ext uri="{FF2B5EF4-FFF2-40B4-BE49-F238E27FC236}">
                  <a16:creationId xmlns:a16="http://schemas.microsoft.com/office/drawing/2014/main" id="{A0739BDD-AE24-4A98-99C5-D6619F67A509}"/>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solidFill>
                  <a:schemeClr val="tx1">
                    <a:lumMod val="65000"/>
                    <a:lumOff val="35000"/>
                  </a:schemeClr>
                </a:solidFill>
                <a:latin typeface="AvenirNext LT Pro Medium" panose="020B0504020202020204" pitchFamily="34" charset="0"/>
              </a:endParaRPr>
            </a:p>
          </p:txBody>
        </p:sp>
        <p:sp>
          <p:nvSpPr>
            <p:cNvPr id="16" name="Freeform: Shape 10">
              <a:extLst>
                <a:ext uri="{FF2B5EF4-FFF2-40B4-BE49-F238E27FC236}">
                  <a16:creationId xmlns:a16="http://schemas.microsoft.com/office/drawing/2014/main" id="{FEFC06E6-3363-4CDB-B79D-CCF531848BB5}"/>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7" name="Freeform: Shape 11">
              <a:extLst>
                <a:ext uri="{FF2B5EF4-FFF2-40B4-BE49-F238E27FC236}">
                  <a16:creationId xmlns:a16="http://schemas.microsoft.com/office/drawing/2014/main" id="{B90FB7A8-0E58-4D7D-A300-987F589B44E2}"/>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8" name="Freeform: Shape 12">
              <a:extLst>
                <a:ext uri="{FF2B5EF4-FFF2-40B4-BE49-F238E27FC236}">
                  <a16:creationId xmlns:a16="http://schemas.microsoft.com/office/drawing/2014/main" id="{36269E94-7431-4473-8972-931287C80A43}"/>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9" name="Freeform: Shape 13">
              <a:extLst>
                <a:ext uri="{FF2B5EF4-FFF2-40B4-BE49-F238E27FC236}">
                  <a16:creationId xmlns:a16="http://schemas.microsoft.com/office/drawing/2014/main" id="{808D1C61-DD5B-416A-9D5F-C40FD977839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0" name="Freeform: Shape 14">
              <a:extLst>
                <a:ext uri="{FF2B5EF4-FFF2-40B4-BE49-F238E27FC236}">
                  <a16:creationId xmlns:a16="http://schemas.microsoft.com/office/drawing/2014/main" id="{94CB37AC-18BA-4C73-AE9D-1EAFBF960AED}"/>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1" name="Freeform: Shape 15">
              <a:extLst>
                <a:ext uri="{FF2B5EF4-FFF2-40B4-BE49-F238E27FC236}">
                  <a16:creationId xmlns:a16="http://schemas.microsoft.com/office/drawing/2014/main" id="{25C8DE62-8360-46F6-B646-7EB8E119A2D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2" name="Freeform: Shape 16">
              <a:extLst>
                <a:ext uri="{FF2B5EF4-FFF2-40B4-BE49-F238E27FC236}">
                  <a16:creationId xmlns:a16="http://schemas.microsoft.com/office/drawing/2014/main" id="{57E333B6-C870-4773-862B-65B9C65AF1ED}"/>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a:p>
          </p:txBody>
        </p:sp>
      </p:grpSp>
    </p:spTree>
    <p:extLst>
      <p:ext uri="{BB962C8B-B14F-4D97-AF65-F5344CB8AC3E}">
        <p14:creationId xmlns:p14="http://schemas.microsoft.com/office/powerpoint/2010/main" val="16628255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748272" y="401416"/>
            <a:ext cx="4572000" cy="1325563"/>
          </a:xfrm>
        </p:spPr>
        <p:txBody>
          <a:bodyPr rtlCol="0" anchor="b" anchorCtr="0">
            <a:normAutofit/>
          </a:bodyPr>
          <a:lstStyle>
            <a:lvl1pPr>
              <a:defRPr sz="3000" baseline="0"/>
            </a:lvl1pPr>
          </a:lstStyle>
          <a:p>
            <a:pPr rtl="0"/>
            <a:r>
              <a:rPr lang="en-GB" noProof="0"/>
              <a:t>CLICK TO EDIT MASTER TITLE STYLE</a:t>
            </a:r>
          </a:p>
        </p:txBody>
      </p:sp>
      <p:sp>
        <p:nvSpPr>
          <p:cNvPr id="7" name="Picture Placeholder 6">
            <a:extLst>
              <a:ext uri="{FF2B5EF4-FFF2-40B4-BE49-F238E27FC236}">
                <a16:creationId xmlns:a16="http://schemas.microsoft.com/office/drawing/2014/main" id="{33713A46-E629-418A-9E89-B20468B63A34}"/>
              </a:ext>
            </a:extLst>
          </p:cNvPr>
          <p:cNvSpPr>
            <a:spLocks noGrp="1"/>
          </p:cNvSpPr>
          <p:nvPr>
            <p:ph type="pic" sz="quarter" idx="11"/>
          </p:nvPr>
        </p:nvSpPr>
        <p:spPr>
          <a:xfrm>
            <a:off x="0" y="0"/>
            <a:ext cx="4059936" cy="6858000"/>
          </a:xfrm>
          <a:solidFill>
            <a:schemeClr val="accent5"/>
          </a:solidFill>
        </p:spPr>
        <p:txBody>
          <a:bodyPr rtlCol="0"/>
          <a:lstStyle/>
          <a:p>
            <a:pPr rtl="0"/>
            <a:r>
              <a:rPr lang="en-US" noProof="0"/>
              <a:t>Click icon to add picture</a:t>
            </a:r>
            <a:endParaRPr lang="en-GB" noProof="0"/>
          </a:p>
        </p:txBody>
      </p:sp>
      <p:sp>
        <p:nvSpPr>
          <p:cNvPr id="6" name="Picture Placeholder 6">
            <a:extLst>
              <a:ext uri="{FF2B5EF4-FFF2-40B4-BE49-F238E27FC236}">
                <a16:creationId xmlns:a16="http://schemas.microsoft.com/office/drawing/2014/main" id="{87019F04-21A7-41F6-B916-F4F94E744D3C}"/>
              </a:ext>
            </a:extLst>
          </p:cNvPr>
          <p:cNvSpPr>
            <a:spLocks noGrp="1"/>
          </p:cNvSpPr>
          <p:nvPr>
            <p:ph type="pic" sz="quarter" idx="13"/>
          </p:nvPr>
        </p:nvSpPr>
        <p:spPr>
          <a:xfrm>
            <a:off x="2048256" y="1412748"/>
            <a:ext cx="4041648" cy="4032504"/>
          </a:xfrm>
          <a:solidFill>
            <a:schemeClr val="accent5"/>
          </a:solidFill>
          <a:ln w="101600">
            <a:solidFill>
              <a:schemeClr val="bg1"/>
            </a:solidFill>
          </a:ln>
        </p:spPr>
        <p:txBody>
          <a:bodyPr rtlCol="0"/>
          <a:lstStyle/>
          <a:p>
            <a:pPr rtl="0"/>
            <a:r>
              <a:rPr lang="en-US" noProof="0"/>
              <a:t>Click icon to add picture</a:t>
            </a:r>
            <a:endParaRPr lang="en-GB" noProof="0"/>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6748272" y="2084832"/>
            <a:ext cx="4572000" cy="4134993"/>
          </a:xfrm>
        </p:spPr>
        <p:txBody>
          <a:bodyPr rtlCol="0">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0" name="Date Placeholder 6">
            <a:extLst>
              <a:ext uri="{FF2B5EF4-FFF2-40B4-BE49-F238E27FC236}">
                <a16:creationId xmlns:a16="http://schemas.microsoft.com/office/drawing/2014/main" id="{60A5D944-41DB-4CFC-97C1-6C7FF8DF373A}"/>
              </a:ext>
            </a:extLst>
          </p:cNvPr>
          <p:cNvSpPr>
            <a:spLocks noGrp="1"/>
          </p:cNvSpPr>
          <p:nvPr>
            <p:ph type="dt" sz="half" idx="14"/>
          </p:nvPr>
        </p:nvSpPr>
        <p:spPr>
          <a:xfrm>
            <a:off x="838200" y="6356350"/>
            <a:ext cx="2743200" cy="365125"/>
          </a:xfrm>
        </p:spPr>
        <p:txBody>
          <a:bodyPr rtlCol="0"/>
          <a:lstStyle>
            <a:lvl1pPr>
              <a:defRPr>
                <a:solidFill>
                  <a:schemeClr val="bg1"/>
                </a:solidFill>
              </a:defRPr>
            </a:lvl1pPr>
          </a:lstStyle>
          <a:p>
            <a:pPr rtl="0"/>
            <a:r>
              <a:rPr lang="en-GB" noProof="0"/>
              <a:t>20XX</a:t>
            </a:r>
          </a:p>
        </p:txBody>
      </p:sp>
      <p:sp>
        <p:nvSpPr>
          <p:cNvPr id="11" name="Footer Placeholder 7">
            <a:extLst>
              <a:ext uri="{FF2B5EF4-FFF2-40B4-BE49-F238E27FC236}">
                <a16:creationId xmlns:a16="http://schemas.microsoft.com/office/drawing/2014/main" id="{C52FEBB2-7D11-41E4-8284-A3119240C7F0}"/>
              </a:ext>
            </a:extLst>
          </p:cNvPr>
          <p:cNvSpPr>
            <a:spLocks noGrp="1"/>
          </p:cNvSpPr>
          <p:nvPr>
            <p:ph type="ftr" sz="quarter" idx="15"/>
          </p:nvPr>
        </p:nvSpPr>
        <p:spPr>
          <a:xfrm>
            <a:off x="4038600" y="6356350"/>
            <a:ext cx="4114800" cy="365125"/>
          </a:xfrm>
        </p:spPr>
        <p:txBody>
          <a:bodyPr rtlCol="0"/>
          <a:lstStyle/>
          <a:p>
            <a:pPr rtl="0"/>
            <a:r>
              <a:rPr lang="en-GB" noProof="0"/>
              <a:t>Presentation title</a:t>
            </a:r>
          </a:p>
        </p:txBody>
      </p:sp>
      <p:sp>
        <p:nvSpPr>
          <p:cNvPr id="12" name="Slide Number Placeholder 8">
            <a:extLst>
              <a:ext uri="{FF2B5EF4-FFF2-40B4-BE49-F238E27FC236}">
                <a16:creationId xmlns:a16="http://schemas.microsoft.com/office/drawing/2014/main" id="{7D4BD90C-0DE3-488B-B828-BDBF5717EA82}"/>
              </a:ext>
            </a:extLst>
          </p:cNvPr>
          <p:cNvSpPr>
            <a:spLocks noGrp="1"/>
          </p:cNvSpPr>
          <p:nvPr>
            <p:ph type="sldNum" sz="quarter" idx="16"/>
          </p:nvPr>
        </p:nvSpPr>
        <p:spPr>
          <a:xfrm>
            <a:off x="8610600" y="6356350"/>
            <a:ext cx="2743200" cy="365125"/>
          </a:xfrm>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3541581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2606040"/>
            <a:ext cx="3924300" cy="1325563"/>
          </a:xfrm>
        </p:spPr>
        <p:txBody>
          <a:bodyPr rtlCol="0">
            <a:noAutofit/>
          </a:bodyPr>
          <a:lstStyle>
            <a:lvl1pPr>
              <a:defRPr sz="3600" baseline="0"/>
            </a:lvl1pPr>
          </a:lstStyle>
          <a:p>
            <a:pPr rtl="0"/>
            <a:r>
              <a:rPr lang="en-GB" noProof="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4105656"/>
            <a:ext cx="2552700" cy="2066071"/>
          </a:xfrm>
        </p:spPr>
        <p:txBody>
          <a:bodyPr rtlCol="0">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2" name="Date Placeholder 6">
            <a:extLst>
              <a:ext uri="{FF2B5EF4-FFF2-40B4-BE49-F238E27FC236}">
                <a16:creationId xmlns:a16="http://schemas.microsoft.com/office/drawing/2014/main" id="{8B39AA2A-DA2A-4F98-A265-15F8F0D8D450}"/>
              </a:ext>
            </a:extLst>
          </p:cNvPr>
          <p:cNvSpPr>
            <a:spLocks noGrp="1"/>
          </p:cNvSpPr>
          <p:nvPr>
            <p:ph type="dt" sz="half" idx="17"/>
          </p:nvPr>
        </p:nvSpPr>
        <p:spPr>
          <a:xfrm>
            <a:off x="841248" y="6356350"/>
            <a:ext cx="1828800" cy="365125"/>
          </a:xfrm>
        </p:spPr>
        <p:txBody>
          <a:bodyPr rtlCol="0"/>
          <a:lstStyle/>
          <a:p>
            <a:pPr rtl="0"/>
            <a:r>
              <a:rPr lang="en-GB" noProof="0"/>
              <a:t>20XX</a:t>
            </a:r>
          </a:p>
        </p:txBody>
      </p:sp>
      <p:sp>
        <p:nvSpPr>
          <p:cNvPr id="13" name="Footer Placeholder 7">
            <a:extLst>
              <a:ext uri="{FF2B5EF4-FFF2-40B4-BE49-F238E27FC236}">
                <a16:creationId xmlns:a16="http://schemas.microsoft.com/office/drawing/2014/main" id="{D4140094-ECC6-407A-A2FF-98257769FD7C}"/>
              </a:ext>
            </a:extLst>
          </p:cNvPr>
          <p:cNvSpPr>
            <a:spLocks noGrp="1"/>
          </p:cNvSpPr>
          <p:nvPr>
            <p:ph type="ftr" sz="quarter" idx="14"/>
          </p:nvPr>
        </p:nvSpPr>
        <p:spPr>
          <a:xfrm>
            <a:off x="3157232" y="6356350"/>
            <a:ext cx="2743200" cy="365125"/>
          </a:xfrm>
        </p:spPr>
        <p:txBody>
          <a:bodyPr rtlCol="0"/>
          <a:lstStyle>
            <a:lvl1pPr algn="r">
              <a:defRPr/>
            </a:lvl1pPr>
          </a:lstStyle>
          <a:p>
            <a:pPr rtl="0"/>
            <a:r>
              <a:rPr lang="en-GB" noProof="0"/>
              <a:t>Presentation title</a:t>
            </a:r>
          </a:p>
        </p:txBody>
      </p:sp>
      <p:sp>
        <p:nvSpPr>
          <p:cNvPr id="6" name="Picture Placeholder 6">
            <a:extLst>
              <a:ext uri="{FF2B5EF4-FFF2-40B4-BE49-F238E27FC236}">
                <a16:creationId xmlns:a16="http://schemas.microsoft.com/office/drawing/2014/main" id="{87019F04-21A7-41F6-B916-F4F94E744D3C}"/>
              </a:ext>
            </a:extLst>
          </p:cNvPr>
          <p:cNvSpPr>
            <a:spLocks noGrp="1"/>
          </p:cNvSpPr>
          <p:nvPr>
            <p:ph type="pic" sz="quarter" idx="13"/>
          </p:nvPr>
        </p:nvSpPr>
        <p:spPr>
          <a:xfrm>
            <a:off x="6092952" y="0"/>
            <a:ext cx="6099048" cy="6858000"/>
          </a:xfrm>
          <a:solidFill>
            <a:schemeClr val="accent5"/>
          </a:solidFill>
        </p:spPr>
        <p:txBody>
          <a:bodyPr rtlCol="0"/>
          <a:lstStyle/>
          <a:p>
            <a:pPr rtl="0"/>
            <a:r>
              <a:rPr lang="en-US" noProof="0"/>
              <a:t>Click icon to add picture</a:t>
            </a:r>
            <a:endParaRPr lang="en-GB" noProof="0"/>
          </a:p>
        </p:txBody>
      </p:sp>
      <p:sp>
        <p:nvSpPr>
          <p:cNvPr id="11" name="Slide Number Placeholder 8">
            <a:extLst>
              <a:ext uri="{FF2B5EF4-FFF2-40B4-BE49-F238E27FC236}">
                <a16:creationId xmlns:a16="http://schemas.microsoft.com/office/drawing/2014/main" id="{56CC7D2E-562C-4512-9957-8C1B0A06F628}"/>
              </a:ext>
            </a:extLst>
          </p:cNvPr>
          <p:cNvSpPr>
            <a:spLocks noGrp="1"/>
          </p:cNvSpPr>
          <p:nvPr>
            <p:ph type="sldNum" sz="quarter" idx="16"/>
          </p:nvPr>
        </p:nvSpPr>
        <p:spPr>
          <a:xfrm>
            <a:off x="8610600" y="6356350"/>
            <a:ext cx="2743200" cy="365125"/>
          </a:xfrm>
        </p:spPr>
        <p:txBody>
          <a:bodyPr rtlCol="0"/>
          <a:lstStyle>
            <a:lvl1pPr>
              <a:defRPr>
                <a:solidFill>
                  <a:schemeClr val="bg1"/>
                </a:solidFill>
              </a:defRPr>
            </a:lvl1pPr>
          </a:lstStyle>
          <a:p>
            <a:pPr rtl="0"/>
            <a:fld id="{294A09A9-5501-47C1-A89A-A340965A2BE2}" type="slidenum">
              <a:rPr lang="en-GB" noProof="0" smtClean="0"/>
              <a:pPr/>
              <a:t>‹#›</a:t>
            </a:fld>
            <a:endParaRPr lang="en-GB" noProof="0"/>
          </a:p>
        </p:txBody>
      </p:sp>
      <p:grpSp>
        <p:nvGrpSpPr>
          <p:cNvPr id="14" name="Top Right">
            <a:extLst>
              <a:ext uri="{FF2B5EF4-FFF2-40B4-BE49-F238E27FC236}">
                <a16:creationId xmlns:a16="http://schemas.microsoft.com/office/drawing/2014/main" id="{7DCF5A23-16BE-4FF7-8562-4B9CD64FB2DE}"/>
              </a:ext>
              <a:ext uri="{C183D7F6-B498-43B3-948B-1728B52AA6E4}">
                <adec:decorative xmlns:adec="http://schemas.microsoft.com/office/drawing/2017/decorative" val="1"/>
              </a:ext>
            </a:extLst>
          </p:cNvPr>
          <p:cNvGrpSpPr/>
          <p:nvPr userDrawn="1"/>
        </p:nvGrpSpPr>
        <p:grpSpPr>
          <a:xfrm>
            <a:off x="10850" y="-1"/>
            <a:ext cx="2768446" cy="4486275"/>
            <a:chOff x="10849" y="-3086"/>
            <a:chExt cx="2198951" cy="3349518"/>
          </a:xfrm>
        </p:grpSpPr>
        <p:sp>
          <p:nvSpPr>
            <p:cNvPr id="15" name="Freeform: Shape 9">
              <a:extLst>
                <a:ext uri="{FF2B5EF4-FFF2-40B4-BE49-F238E27FC236}">
                  <a16:creationId xmlns:a16="http://schemas.microsoft.com/office/drawing/2014/main" id="{930E8856-48C1-4FFD-9BC1-360BCDEC04B6}"/>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solidFill>
                  <a:schemeClr val="tx1">
                    <a:lumMod val="65000"/>
                    <a:lumOff val="35000"/>
                  </a:schemeClr>
                </a:solidFill>
                <a:latin typeface="AvenirNext LT Pro Medium" panose="020B0504020202020204" pitchFamily="34" charset="0"/>
              </a:endParaRPr>
            </a:p>
          </p:txBody>
        </p:sp>
        <p:sp>
          <p:nvSpPr>
            <p:cNvPr id="16" name="Freeform: Shape 10">
              <a:extLst>
                <a:ext uri="{FF2B5EF4-FFF2-40B4-BE49-F238E27FC236}">
                  <a16:creationId xmlns:a16="http://schemas.microsoft.com/office/drawing/2014/main" id="{0950DAF3-AE2C-43D7-884D-F377394DBC57}"/>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7" name="Freeform: Shape 11">
              <a:extLst>
                <a:ext uri="{FF2B5EF4-FFF2-40B4-BE49-F238E27FC236}">
                  <a16:creationId xmlns:a16="http://schemas.microsoft.com/office/drawing/2014/main" id="{49552E91-169E-43A2-8337-361B09B2ECE1}"/>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8" name="Freeform: Shape 12">
              <a:extLst>
                <a:ext uri="{FF2B5EF4-FFF2-40B4-BE49-F238E27FC236}">
                  <a16:creationId xmlns:a16="http://schemas.microsoft.com/office/drawing/2014/main" id="{4F38336D-53FF-4098-A32C-E01EF18D47C5}"/>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9" name="Freeform: Shape 13">
              <a:extLst>
                <a:ext uri="{FF2B5EF4-FFF2-40B4-BE49-F238E27FC236}">
                  <a16:creationId xmlns:a16="http://schemas.microsoft.com/office/drawing/2014/main" id="{C78446BA-74A6-401A-BC2F-8B0BB17F7E1D}"/>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0" name="Freeform: Shape 14">
              <a:extLst>
                <a:ext uri="{FF2B5EF4-FFF2-40B4-BE49-F238E27FC236}">
                  <a16:creationId xmlns:a16="http://schemas.microsoft.com/office/drawing/2014/main" id="{3C401887-78BB-448B-80F1-C8D99C8F25B4}"/>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1" name="Freeform: Shape 15">
              <a:extLst>
                <a:ext uri="{FF2B5EF4-FFF2-40B4-BE49-F238E27FC236}">
                  <a16:creationId xmlns:a16="http://schemas.microsoft.com/office/drawing/2014/main" id="{44DEADB1-ECC3-4C91-8A42-4B8440DEA49B}"/>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2" name="Freeform: Shape 16">
              <a:extLst>
                <a:ext uri="{FF2B5EF4-FFF2-40B4-BE49-F238E27FC236}">
                  <a16:creationId xmlns:a16="http://schemas.microsoft.com/office/drawing/2014/main" id="{47CC59C4-2B0F-4C73-ABC9-BB2A900B44AB}"/>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a:p>
          </p:txBody>
        </p:sp>
      </p:grpSp>
    </p:spTree>
    <p:extLst>
      <p:ext uri="{BB962C8B-B14F-4D97-AF65-F5344CB8AC3E}">
        <p14:creationId xmlns:p14="http://schemas.microsoft.com/office/powerpoint/2010/main" val="1959231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rtlCol="0"/>
          <a:lstStyle/>
          <a:p>
            <a:pPr rtl="0"/>
            <a:r>
              <a:rPr lang="en-GB" noProof="0"/>
              <a:t>20XX</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3010694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2505075"/>
            <a:ext cx="5157787" cy="368458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72200" y="2505075"/>
            <a:ext cx="5183188" cy="368458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rtlCol="0"/>
          <a:lstStyle/>
          <a:p>
            <a:pPr rtl="0"/>
            <a:r>
              <a:rPr lang="en-GB" noProof="0"/>
              <a:t>20XX</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p>
            <a:pPr rtl="0"/>
            <a:r>
              <a:rPr lang="en-GB" noProof="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4062460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C39E44-C8F5-4FD0-8345-FA295CEA603C}"/>
              </a:ext>
            </a:extLst>
          </p:cNvPr>
          <p:cNvSpPr>
            <a:spLocks noGrp="1"/>
          </p:cNvSpPr>
          <p:nvPr>
            <p:ph type="dt" sz="half" idx="10"/>
          </p:nvPr>
        </p:nvSpPr>
        <p:spPr/>
        <p:txBody>
          <a:bodyPr rtlCol="0"/>
          <a:lstStyle/>
          <a:p>
            <a:pPr rtl="0"/>
            <a:r>
              <a:rPr lang="en-GB" noProof="0"/>
              <a:t>20XX</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rtlCol="0"/>
          <a:lstStyle/>
          <a:p>
            <a:pPr rtl="0"/>
            <a:r>
              <a:rPr lang="en-GB" noProof="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
        <p:nvSpPr>
          <p:cNvPr id="6" name="Rectangle 5">
            <a:extLst>
              <a:ext uri="{FF2B5EF4-FFF2-40B4-BE49-F238E27FC236}">
                <a16:creationId xmlns:a16="http://schemas.microsoft.com/office/drawing/2014/main" id="{858B0A9B-526A-4C0F-9112-3130C41A5DD8}"/>
              </a:ext>
            </a:extLst>
          </p:cNvPr>
          <p:cNvSpPr/>
          <p:nvPr userDrawn="1"/>
        </p:nvSpPr>
        <p:spPr>
          <a:xfrm>
            <a:off x="0" y="7628569"/>
            <a:ext cx="4038600"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E60B472D-4A4C-4AF9-86F1-E43C02D1B18D}"/>
              </a:ext>
            </a:extLst>
          </p:cNvPr>
          <p:cNvSpPr/>
          <p:nvPr userDrawn="1"/>
        </p:nvSpPr>
        <p:spPr>
          <a:xfrm>
            <a:off x="4044950" y="7628569"/>
            <a:ext cx="4038600" cy="1645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Rectangle 9">
            <a:extLst>
              <a:ext uri="{FF2B5EF4-FFF2-40B4-BE49-F238E27FC236}">
                <a16:creationId xmlns:a16="http://schemas.microsoft.com/office/drawing/2014/main" id="{85B530FA-24B1-40EC-A3FE-19C912C40F2C}"/>
              </a:ext>
            </a:extLst>
          </p:cNvPr>
          <p:cNvSpPr/>
          <p:nvPr userDrawn="1"/>
        </p:nvSpPr>
        <p:spPr>
          <a:xfrm>
            <a:off x="8115300" y="7628569"/>
            <a:ext cx="4038600"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7D39AFF2-4D18-4B42-A6B8-58FABF72093B}"/>
              </a:ext>
            </a:extLst>
          </p:cNvPr>
          <p:cNvSpPr/>
          <p:nvPr userDrawn="1"/>
        </p:nvSpPr>
        <p:spPr>
          <a:xfrm>
            <a:off x="0" y="-990138"/>
            <a:ext cx="3047999"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Rectangle 13">
            <a:extLst>
              <a:ext uri="{FF2B5EF4-FFF2-40B4-BE49-F238E27FC236}">
                <a16:creationId xmlns:a16="http://schemas.microsoft.com/office/drawing/2014/main" id="{D64E7FA2-CE13-4C5E-96C1-770D8B206A7A}"/>
              </a:ext>
            </a:extLst>
          </p:cNvPr>
          <p:cNvSpPr/>
          <p:nvPr userDrawn="1"/>
        </p:nvSpPr>
        <p:spPr>
          <a:xfrm>
            <a:off x="3048001" y="-984316"/>
            <a:ext cx="3047999" cy="164590"/>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6" name="Rectangle 15">
            <a:extLst>
              <a:ext uri="{FF2B5EF4-FFF2-40B4-BE49-F238E27FC236}">
                <a16:creationId xmlns:a16="http://schemas.microsoft.com/office/drawing/2014/main" id="{567F1754-1A1C-4B4B-96CE-B31AB810622B}"/>
              </a:ext>
            </a:extLst>
          </p:cNvPr>
          <p:cNvSpPr/>
          <p:nvPr userDrawn="1"/>
        </p:nvSpPr>
        <p:spPr>
          <a:xfrm>
            <a:off x="6096000" y="-990138"/>
            <a:ext cx="3047999"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8" name="Rectangle 17">
            <a:extLst>
              <a:ext uri="{FF2B5EF4-FFF2-40B4-BE49-F238E27FC236}">
                <a16:creationId xmlns:a16="http://schemas.microsoft.com/office/drawing/2014/main" id="{ECA747AC-FBCD-401F-85D9-F585917BEF6B}"/>
              </a:ext>
            </a:extLst>
          </p:cNvPr>
          <p:cNvSpPr/>
          <p:nvPr userDrawn="1"/>
        </p:nvSpPr>
        <p:spPr>
          <a:xfrm>
            <a:off x="9143999" y="-989389"/>
            <a:ext cx="3047999" cy="164590"/>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875107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32943841-AE0F-41C9-97CC-D11B02495FEA}"/>
              </a:ext>
            </a:extLst>
          </p:cNvPr>
          <p:cNvSpPr>
            <a:spLocks noGrp="1"/>
          </p:cNvSpPr>
          <p:nvPr>
            <p:ph type="dt" sz="half" idx="10"/>
          </p:nvPr>
        </p:nvSpPr>
        <p:spPr/>
        <p:txBody>
          <a:bodyPr rtlCol="0"/>
          <a:lstStyle/>
          <a:p>
            <a:pPr rtl="0"/>
            <a:r>
              <a:rPr lang="en-GB" noProof="0"/>
              <a:t>20XX</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79920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9" name="Top Right">
            <a:extLst>
              <a:ext uri="{FF2B5EF4-FFF2-40B4-BE49-F238E27FC236}">
                <a16:creationId xmlns:a16="http://schemas.microsoft.com/office/drawing/2014/main" id="{BACCE7B0-8D06-4252-8429-A339167D208C}"/>
              </a:ext>
              <a:ext uri="{C183D7F6-B498-43B3-948B-1728B52AA6E4}">
                <adec:decorative xmlns:adec="http://schemas.microsoft.com/office/drawing/2017/decorative" val="1"/>
              </a:ext>
            </a:extLst>
          </p:cNvPr>
          <p:cNvGrpSpPr/>
          <p:nvPr userDrawn="1"/>
        </p:nvGrpSpPr>
        <p:grpSpPr>
          <a:xfrm rot="10800000">
            <a:off x="1975339" y="2702248"/>
            <a:ext cx="2062373" cy="4155752"/>
            <a:chOff x="10849" y="15178"/>
            <a:chExt cx="2198951" cy="3331254"/>
          </a:xfrm>
        </p:grpSpPr>
        <p:sp>
          <p:nvSpPr>
            <p:cNvPr id="12" name="Freeform: Shape 10">
              <a:extLst>
                <a:ext uri="{FF2B5EF4-FFF2-40B4-BE49-F238E27FC236}">
                  <a16:creationId xmlns:a16="http://schemas.microsoft.com/office/drawing/2014/main" id="{23D7796B-4F31-43D2-9935-135F7251B352}"/>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3" name="Freeform: Shape 11">
              <a:extLst>
                <a:ext uri="{FF2B5EF4-FFF2-40B4-BE49-F238E27FC236}">
                  <a16:creationId xmlns:a16="http://schemas.microsoft.com/office/drawing/2014/main" id="{023B3E92-CF7A-41F8-A5D4-FDD8C26708DC}"/>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4" name="Freeform: Shape 12">
              <a:extLst>
                <a:ext uri="{FF2B5EF4-FFF2-40B4-BE49-F238E27FC236}">
                  <a16:creationId xmlns:a16="http://schemas.microsoft.com/office/drawing/2014/main" id="{2194F273-6079-4D58-A510-0EBF4227520D}"/>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5" name="Freeform: Shape 13">
              <a:extLst>
                <a:ext uri="{FF2B5EF4-FFF2-40B4-BE49-F238E27FC236}">
                  <a16:creationId xmlns:a16="http://schemas.microsoft.com/office/drawing/2014/main" id="{AEC3FE6A-D4E9-4F9B-B689-9C5BF9326B6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6" name="Freeform: Shape 14">
              <a:extLst>
                <a:ext uri="{FF2B5EF4-FFF2-40B4-BE49-F238E27FC236}">
                  <a16:creationId xmlns:a16="http://schemas.microsoft.com/office/drawing/2014/main" id="{B52D8E87-7BE8-4B9B-B18D-68C99705EECD}"/>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7" name="Freeform: Shape 15">
              <a:extLst>
                <a:ext uri="{FF2B5EF4-FFF2-40B4-BE49-F238E27FC236}">
                  <a16:creationId xmlns:a16="http://schemas.microsoft.com/office/drawing/2014/main" id="{6958AF13-A360-492B-8F33-E0608A11E679}"/>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8" name="Freeform: Shape 16">
              <a:extLst>
                <a:ext uri="{FF2B5EF4-FFF2-40B4-BE49-F238E27FC236}">
                  <a16:creationId xmlns:a16="http://schemas.microsoft.com/office/drawing/2014/main" id="{337AF046-BF07-462B-82F1-2215317CC3A6}"/>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381000"/>
            <a:ext cx="2552700" cy="1325563"/>
          </a:xfrm>
        </p:spPr>
        <p:txBody>
          <a:bodyPr rtlCol="0">
            <a:noAutofit/>
          </a:bodyPr>
          <a:lstStyle>
            <a:lvl1pPr>
              <a:defRPr sz="3000" baseline="0"/>
            </a:lvl1pPr>
          </a:lstStyle>
          <a:p>
            <a:pPr rtl="0"/>
            <a:r>
              <a:rPr lang="en-GB" noProof="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1789113"/>
            <a:ext cx="2552700" cy="2696918"/>
          </a:xfrm>
        </p:spPr>
        <p:txBody>
          <a:bodyPr rtlCol="0">
            <a:normAutofit/>
          </a:bodyPr>
          <a:lstStyle>
            <a:lvl1pPr marL="0" indent="0">
              <a:lnSpc>
                <a:spcPts val="2200"/>
              </a:lnSpc>
              <a:buFont typeface="Arial" panose="020B0604020202020204" pitchFamily="34" charset="0"/>
              <a:buNone/>
              <a:defRPr sz="1600"/>
            </a:lvl1pPr>
            <a:lvl2pPr marL="457200" indent="0">
              <a:lnSpc>
                <a:spcPts val="2200"/>
              </a:lnSpc>
              <a:buFont typeface="Arial" panose="020B0604020202020204" pitchFamily="34" charset="0"/>
              <a:buNone/>
              <a:defRPr sz="1600"/>
            </a:lvl2pPr>
            <a:lvl3pPr marL="914400" indent="0">
              <a:lnSpc>
                <a:spcPts val="2200"/>
              </a:lnSpc>
              <a:buFont typeface="Arial" panose="020B0604020202020204" pitchFamily="34" charset="0"/>
              <a:buNone/>
              <a:defRPr sz="1600"/>
            </a:lvl3pPr>
            <a:lvl4pPr marL="1371600" indent="0">
              <a:lnSpc>
                <a:spcPts val="2200"/>
              </a:lnSpc>
              <a:buFont typeface="Arial" panose="020B0604020202020204" pitchFamily="34" charset="0"/>
              <a:buNone/>
              <a:defRPr sz="1600"/>
            </a:lvl4pPr>
            <a:lvl5pPr marL="1828800" indent="0">
              <a:lnSpc>
                <a:spcPts val="2200"/>
              </a:lnSpc>
              <a:buFont typeface="Arial" panose="020B0604020202020204" pitchFamily="34" charset="0"/>
              <a:buNone/>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Date Placeholder 6">
            <a:extLst>
              <a:ext uri="{FF2B5EF4-FFF2-40B4-BE49-F238E27FC236}">
                <a16:creationId xmlns:a16="http://schemas.microsoft.com/office/drawing/2014/main" id="{A1F8D2B3-30A8-4B83-A5C0-C99EF8934201}"/>
              </a:ext>
            </a:extLst>
          </p:cNvPr>
          <p:cNvSpPr>
            <a:spLocks noGrp="1"/>
          </p:cNvSpPr>
          <p:nvPr>
            <p:ph type="dt" sz="half" idx="12"/>
          </p:nvPr>
        </p:nvSpPr>
        <p:spPr>
          <a:xfrm>
            <a:off x="838200" y="6356350"/>
            <a:ext cx="2743200" cy="365125"/>
          </a:xfrm>
        </p:spPr>
        <p:txBody>
          <a:bodyPr rtlCol="0"/>
          <a:lstStyle/>
          <a:p>
            <a:pPr rtl="0"/>
            <a:r>
              <a:rPr lang="en-GB" noProof="0"/>
              <a:t>20XX</a:t>
            </a:r>
          </a:p>
        </p:txBody>
      </p:sp>
      <p:sp>
        <p:nvSpPr>
          <p:cNvPr id="7" name="Picture Placeholder 6">
            <a:extLst>
              <a:ext uri="{FF2B5EF4-FFF2-40B4-BE49-F238E27FC236}">
                <a16:creationId xmlns:a16="http://schemas.microsoft.com/office/drawing/2014/main" id="{33713A46-E629-418A-9E89-B20468B63A34}"/>
              </a:ext>
            </a:extLst>
          </p:cNvPr>
          <p:cNvSpPr>
            <a:spLocks noGrp="1"/>
          </p:cNvSpPr>
          <p:nvPr>
            <p:ph type="pic" sz="quarter" idx="11"/>
          </p:nvPr>
        </p:nvSpPr>
        <p:spPr>
          <a:xfrm>
            <a:off x="4035552" y="0"/>
            <a:ext cx="8156448" cy="6858000"/>
          </a:xfrm>
          <a:solidFill>
            <a:schemeClr val="accent5"/>
          </a:solidFill>
        </p:spPr>
        <p:txBody>
          <a:bodyPr rtlCol="0"/>
          <a:lstStyle/>
          <a:p>
            <a:pPr rtl="0"/>
            <a:r>
              <a:rPr lang="en-US" noProof="0"/>
              <a:t>Click icon to add picture</a:t>
            </a:r>
            <a:endParaRPr lang="en-GB" noProof="0"/>
          </a:p>
        </p:txBody>
      </p:sp>
      <p:sp>
        <p:nvSpPr>
          <p:cNvPr id="8" name="Footer Placeholder 7">
            <a:extLst>
              <a:ext uri="{FF2B5EF4-FFF2-40B4-BE49-F238E27FC236}">
                <a16:creationId xmlns:a16="http://schemas.microsoft.com/office/drawing/2014/main" id="{01027371-9F9C-42B2-9592-42A983992645}"/>
              </a:ext>
            </a:extLst>
          </p:cNvPr>
          <p:cNvSpPr>
            <a:spLocks noGrp="1"/>
          </p:cNvSpPr>
          <p:nvPr>
            <p:ph type="ftr" sz="quarter" idx="13"/>
          </p:nvPr>
        </p:nvSpPr>
        <p:spPr>
          <a:xfrm>
            <a:off x="4038600" y="6356350"/>
            <a:ext cx="4114800" cy="365125"/>
          </a:xfrm>
        </p:spPr>
        <p:txBody>
          <a:bodyPr rtlCol="0"/>
          <a:lstStyle>
            <a:lvl1pPr>
              <a:defRPr>
                <a:solidFill>
                  <a:schemeClr val="bg1"/>
                </a:solidFill>
              </a:defRPr>
            </a:lvl1pPr>
          </a:lstStyle>
          <a:p>
            <a:pPr rtl="0"/>
            <a:r>
              <a:rPr lang="en-GB" noProof="0"/>
              <a:t>Presentation title</a:t>
            </a:r>
          </a:p>
        </p:txBody>
      </p:sp>
      <p:sp>
        <p:nvSpPr>
          <p:cNvPr id="10" name="Slide Number Placeholder 8">
            <a:extLst>
              <a:ext uri="{FF2B5EF4-FFF2-40B4-BE49-F238E27FC236}">
                <a16:creationId xmlns:a16="http://schemas.microsoft.com/office/drawing/2014/main" id="{AD277C46-5330-47A5-B42E-8A406D22662D}"/>
              </a:ext>
            </a:extLst>
          </p:cNvPr>
          <p:cNvSpPr>
            <a:spLocks noGrp="1"/>
          </p:cNvSpPr>
          <p:nvPr>
            <p:ph type="sldNum" sz="quarter" idx="14"/>
          </p:nvPr>
        </p:nvSpPr>
        <p:spPr>
          <a:xfrm>
            <a:off x="8610600" y="6356350"/>
            <a:ext cx="2743200" cy="365125"/>
          </a:xfrm>
        </p:spPr>
        <p:txBody>
          <a:bodyPr rtlCol="0"/>
          <a:lstStyle>
            <a:lvl1pPr>
              <a:defRPr>
                <a:solidFill>
                  <a:schemeClr val="bg1"/>
                </a:solidFill>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26754469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4E093048-98A4-4EE6-A653-11BF380C726A}"/>
              </a:ext>
            </a:extLst>
          </p:cNvPr>
          <p:cNvSpPr>
            <a:spLocks noGrp="1"/>
          </p:cNvSpPr>
          <p:nvPr>
            <p:ph type="dt" sz="half" idx="10"/>
          </p:nvPr>
        </p:nvSpPr>
        <p:spPr/>
        <p:txBody>
          <a:bodyPr rtlCol="0"/>
          <a:lstStyle/>
          <a:p>
            <a:pPr rtl="0"/>
            <a:r>
              <a:rPr lang="en-GB" noProof="0"/>
              <a:t>20XX</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43516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381000"/>
            <a:ext cx="4572000" cy="1325563"/>
          </a:xfrm>
        </p:spPr>
        <p:txBody>
          <a:bodyPr rtlCol="0">
            <a:normAutofit/>
          </a:bodyPr>
          <a:lstStyle>
            <a:lvl1pPr>
              <a:defRPr sz="3000" baseline="0"/>
            </a:lvl1pPr>
          </a:lstStyle>
          <a:p>
            <a:pPr rtl="0"/>
            <a:r>
              <a:rPr lang="en-GB" noProof="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1789112"/>
            <a:ext cx="4572000" cy="4166519"/>
          </a:xfrm>
        </p:spPr>
        <p:txBody>
          <a:bodyPr rtlCol="0">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4" name="Date Placeholder 6">
            <a:extLst>
              <a:ext uri="{FF2B5EF4-FFF2-40B4-BE49-F238E27FC236}">
                <a16:creationId xmlns:a16="http://schemas.microsoft.com/office/drawing/2014/main" id="{1717D704-6E87-4C09-AB8E-78E9D5F73955}"/>
              </a:ext>
            </a:extLst>
          </p:cNvPr>
          <p:cNvSpPr>
            <a:spLocks noGrp="1"/>
          </p:cNvSpPr>
          <p:nvPr>
            <p:ph type="dt" sz="half" idx="12"/>
          </p:nvPr>
        </p:nvSpPr>
        <p:spPr>
          <a:xfrm>
            <a:off x="838200" y="6356350"/>
            <a:ext cx="2743200" cy="365125"/>
          </a:xfrm>
        </p:spPr>
        <p:txBody>
          <a:bodyPr rtlCol="0"/>
          <a:lstStyle/>
          <a:p>
            <a:pPr rtl="0"/>
            <a:r>
              <a:rPr lang="en-GB" noProof="0"/>
              <a:t>20XX</a:t>
            </a:r>
          </a:p>
        </p:txBody>
      </p:sp>
      <p:sp>
        <p:nvSpPr>
          <p:cNvPr id="9" name="Picture Placeholder 6">
            <a:extLst>
              <a:ext uri="{FF2B5EF4-FFF2-40B4-BE49-F238E27FC236}">
                <a16:creationId xmlns:a16="http://schemas.microsoft.com/office/drawing/2014/main" id="{6445CE96-5361-47BD-A601-9A41E497963B}"/>
              </a:ext>
            </a:extLst>
          </p:cNvPr>
          <p:cNvSpPr>
            <a:spLocks noGrp="1"/>
          </p:cNvSpPr>
          <p:nvPr>
            <p:ph type="pic" sz="quarter" idx="11"/>
          </p:nvPr>
        </p:nvSpPr>
        <p:spPr>
          <a:xfrm>
            <a:off x="8132064" y="0"/>
            <a:ext cx="4059936" cy="6858000"/>
          </a:xfrm>
          <a:solidFill>
            <a:schemeClr val="accent5"/>
          </a:solidFill>
        </p:spPr>
        <p:txBody>
          <a:bodyPr rtlCol="0"/>
          <a:lstStyle/>
          <a:p>
            <a:pPr rtl="0"/>
            <a:r>
              <a:rPr lang="en-US" noProof="0"/>
              <a:t>Click icon to add picture</a:t>
            </a:r>
            <a:endParaRPr lang="en-GB" noProof="0"/>
          </a:p>
        </p:txBody>
      </p:sp>
      <p:sp>
        <p:nvSpPr>
          <p:cNvPr id="13" name="Picture Placeholder 6">
            <a:extLst>
              <a:ext uri="{FF2B5EF4-FFF2-40B4-BE49-F238E27FC236}">
                <a16:creationId xmlns:a16="http://schemas.microsoft.com/office/drawing/2014/main" id="{184B2061-5123-4D27-826E-8B5E6F98AAC6}"/>
              </a:ext>
            </a:extLst>
          </p:cNvPr>
          <p:cNvSpPr>
            <a:spLocks noGrp="1"/>
          </p:cNvSpPr>
          <p:nvPr>
            <p:ph type="pic" sz="quarter" idx="16"/>
          </p:nvPr>
        </p:nvSpPr>
        <p:spPr>
          <a:xfrm>
            <a:off x="6095471" y="1412748"/>
            <a:ext cx="4041648" cy="4032504"/>
          </a:xfrm>
          <a:solidFill>
            <a:schemeClr val="accent5"/>
          </a:solidFill>
          <a:ln w="101600">
            <a:solidFill>
              <a:schemeClr val="bg1"/>
            </a:solidFill>
          </a:ln>
        </p:spPr>
        <p:txBody>
          <a:bodyPr rtlCol="0"/>
          <a:lstStyle/>
          <a:p>
            <a:pPr rtl="0"/>
            <a:r>
              <a:rPr lang="en-US" noProof="0"/>
              <a:t>Click icon to add picture</a:t>
            </a:r>
            <a:endParaRPr lang="en-GB" noProof="0"/>
          </a:p>
        </p:txBody>
      </p:sp>
      <p:sp>
        <p:nvSpPr>
          <p:cNvPr id="15" name="Footer Placeholder 7">
            <a:extLst>
              <a:ext uri="{FF2B5EF4-FFF2-40B4-BE49-F238E27FC236}">
                <a16:creationId xmlns:a16="http://schemas.microsoft.com/office/drawing/2014/main" id="{7235C1BB-4D36-4657-8084-ED52E2DBF346}"/>
              </a:ext>
            </a:extLst>
          </p:cNvPr>
          <p:cNvSpPr>
            <a:spLocks noGrp="1"/>
          </p:cNvSpPr>
          <p:nvPr>
            <p:ph type="ftr" sz="quarter" idx="13"/>
          </p:nvPr>
        </p:nvSpPr>
        <p:spPr>
          <a:xfrm>
            <a:off x="4038600" y="6356350"/>
            <a:ext cx="4114800" cy="365125"/>
          </a:xfrm>
        </p:spPr>
        <p:txBody>
          <a:bodyPr rtlCol="0"/>
          <a:lstStyle>
            <a:lvl1pPr>
              <a:defRPr>
                <a:solidFill>
                  <a:schemeClr val="bg1">
                    <a:lumMod val="50000"/>
                  </a:schemeClr>
                </a:solidFill>
              </a:defRPr>
            </a:lvl1pPr>
          </a:lstStyle>
          <a:p>
            <a:pPr rtl="0"/>
            <a:r>
              <a:rPr lang="en-GB" noProof="0"/>
              <a:t>Presentation title</a:t>
            </a:r>
          </a:p>
        </p:txBody>
      </p:sp>
      <p:sp>
        <p:nvSpPr>
          <p:cNvPr id="16" name="Slide Number Placeholder 8">
            <a:extLst>
              <a:ext uri="{FF2B5EF4-FFF2-40B4-BE49-F238E27FC236}">
                <a16:creationId xmlns:a16="http://schemas.microsoft.com/office/drawing/2014/main" id="{830BDA30-4954-480D-9CDA-DFEC700B4BAF}"/>
              </a:ext>
            </a:extLst>
          </p:cNvPr>
          <p:cNvSpPr>
            <a:spLocks noGrp="1"/>
          </p:cNvSpPr>
          <p:nvPr>
            <p:ph type="sldNum" sz="quarter" idx="14"/>
          </p:nvPr>
        </p:nvSpPr>
        <p:spPr>
          <a:xfrm>
            <a:off x="8610600" y="6356350"/>
            <a:ext cx="2743200" cy="365125"/>
          </a:xfrm>
        </p:spPr>
        <p:txBody>
          <a:bodyPr rtlCol="0"/>
          <a:lstStyle>
            <a:lvl1pPr>
              <a:defRPr>
                <a:solidFill>
                  <a:schemeClr val="bg1"/>
                </a:solidFill>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244399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hasCustomPrompt="1"/>
          </p:nvPr>
        </p:nvSpPr>
        <p:spPr>
          <a:xfrm>
            <a:off x="831850" y="5074920"/>
            <a:ext cx="10515600" cy="603504"/>
          </a:xfrm>
        </p:spPr>
        <p:txBody>
          <a:bodyPr rtlCol="0" anchor="b">
            <a:normAutofit/>
          </a:bodyPr>
          <a:lstStyle>
            <a:lvl1pPr algn="ctr">
              <a:defRPr sz="3000" baseline="0"/>
            </a:lvl1pPr>
          </a:lstStyle>
          <a:p>
            <a:pPr rtl="0"/>
            <a:r>
              <a:rPr lang="en-GB" noProof="0"/>
              <a:t>CLICK TO EDIT MASTER TITLE STYLE</a:t>
            </a:r>
          </a:p>
        </p:txBody>
      </p:sp>
      <p:sp>
        <p:nvSpPr>
          <p:cNvPr id="8" name="Picture Placeholder 7">
            <a:extLst>
              <a:ext uri="{FF2B5EF4-FFF2-40B4-BE49-F238E27FC236}">
                <a16:creationId xmlns:a16="http://schemas.microsoft.com/office/drawing/2014/main" id="{01678D0D-E7C0-4B71-92B6-4809F88B7AF2}"/>
              </a:ext>
            </a:extLst>
          </p:cNvPr>
          <p:cNvSpPr>
            <a:spLocks noGrp="1"/>
          </p:cNvSpPr>
          <p:nvPr>
            <p:ph type="pic" sz="quarter" idx="13"/>
          </p:nvPr>
        </p:nvSpPr>
        <p:spPr>
          <a:xfrm>
            <a:off x="1524" y="0"/>
            <a:ext cx="12188952" cy="4572000"/>
          </a:xfrm>
          <a:solidFill>
            <a:schemeClr val="accent5"/>
          </a:solidFill>
        </p:spPr>
        <p:txBody>
          <a:bodyPr rtlCol="0"/>
          <a:lstStyle/>
          <a:p>
            <a:pPr rtl="0"/>
            <a:r>
              <a:rPr lang="en-US" noProof="0"/>
              <a:t>Click icon to add picture</a:t>
            </a:r>
            <a:endParaRPr lang="en-GB" noProof="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1850" y="5742432"/>
            <a:ext cx="10515600" cy="365760"/>
          </a:xfrm>
        </p:spPr>
        <p:txBody>
          <a:bodyPr rtlCol="0">
            <a:normAutofit/>
          </a:bodyPr>
          <a:lstStyle>
            <a:lvl1pPr marL="0" indent="0" algn="ctr">
              <a:buNone/>
              <a:defRPr sz="20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rtlCol="0"/>
          <a:lstStyle/>
          <a:p>
            <a:pPr rtl="0"/>
            <a:r>
              <a:rPr lang="en-GB" noProof="0"/>
              <a:t>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grpSp>
        <p:nvGrpSpPr>
          <p:cNvPr id="19" name="Bottom Right">
            <a:extLst>
              <a:ext uri="{FF2B5EF4-FFF2-40B4-BE49-F238E27FC236}">
                <a16:creationId xmlns:a16="http://schemas.microsoft.com/office/drawing/2014/main" id="{9B4D6141-35CF-451D-BD01-FA735BAA36FD}"/>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20" name="Graphic 157">
              <a:extLst>
                <a:ext uri="{FF2B5EF4-FFF2-40B4-BE49-F238E27FC236}">
                  <a16:creationId xmlns:a16="http://schemas.microsoft.com/office/drawing/2014/main" id="{B322DFCF-90C7-4DBE-B29A-947503AAD199}"/>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2" name="Freeform: Shape 24">
                <a:extLst>
                  <a:ext uri="{FF2B5EF4-FFF2-40B4-BE49-F238E27FC236}">
                    <a16:creationId xmlns:a16="http://schemas.microsoft.com/office/drawing/2014/main" id="{F48A038F-FA3F-4515-8D04-97EF22E65817}"/>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3" name="Freeform: Shape 25">
                <a:extLst>
                  <a:ext uri="{FF2B5EF4-FFF2-40B4-BE49-F238E27FC236}">
                    <a16:creationId xmlns:a16="http://schemas.microsoft.com/office/drawing/2014/main" id="{8155636C-869C-4098-B5E6-7A6B4DB8B61D}"/>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4" name="Freeform: Shape 26">
                <a:extLst>
                  <a:ext uri="{FF2B5EF4-FFF2-40B4-BE49-F238E27FC236}">
                    <a16:creationId xmlns:a16="http://schemas.microsoft.com/office/drawing/2014/main" id="{0E4F1004-DF67-4659-A9F6-7B088CCA24A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5" name="Freeform: Shape 30">
                <a:extLst>
                  <a:ext uri="{FF2B5EF4-FFF2-40B4-BE49-F238E27FC236}">
                    <a16:creationId xmlns:a16="http://schemas.microsoft.com/office/drawing/2014/main" id="{DE817514-787F-46B1-BA14-6DC30B01333A}"/>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6" name="Freeform: Shape 31">
                <a:extLst>
                  <a:ext uri="{FF2B5EF4-FFF2-40B4-BE49-F238E27FC236}">
                    <a16:creationId xmlns:a16="http://schemas.microsoft.com/office/drawing/2014/main" id="{19517BB1-651A-4460-87CD-207F8060759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7" name="Freeform: Shape 32">
                <a:extLst>
                  <a:ext uri="{FF2B5EF4-FFF2-40B4-BE49-F238E27FC236}">
                    <a16:creationId xmlns:a16="http://schemas.microsoft.com/office/drawing/2014/main" id="{9C651D90-C3D5-4EDB-BE84-CFAF352CB560}"/>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8" name="Freeform: Shape 36">
                <a:extLst>
                  <a:ext uri="{FF2B5EF4-FFF2-40B4-BE49-F238E27FC236}">
                    <a16:creationId xmlns:a16="http://schemas.microsoft.com/office/drawing/2014/main" id="{DD986C4F-FAF9-4E46-AC0A-06859698AD6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21" name="Freeform: Shape 23">
              <a:extLst>
                <a:ext uri="{FF2B5EF4-FFF2-40B4-BE49-F238E27FC236}">
                  <a16:creationId xmlns:a16="http://schemas.microsoft.com/office/drawing/2014/main" id="{4338AACE-9CB3-4730-AE6B-8898D1E4D952}"/>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Graph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rtlCol="0">
            <a:normAutofit/>
          </a:bodyPr>
          <a:lstStyle>
            <a:lvl1pPr>
              <a:defRPr sz="3000"/>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17" name="Content Placeholder 16">
            <a:extLst>
              <a:ext uri="{FF2B5EF4-FFF2-40B4-BE49-F238E27FC236}">
                <a16:creationId xmlns:a16="http://schemas.microsoft.com/office/drawing/2014/main" id="{FE96B313-012D-4870-B065-8F7E74251B27}"/>
              </a:ext>
            </a:extLst>
          </p:cNvPr>
          <p:cNvSpPr>
            <a:spLocks noGrp="1"/>
          </p:cNvSpPr>
          <p:nvPr>
            <p:ph sz="quarter" idx="13"/>
          </p:nvPr>
        </p:nvSpPr>
        <p:spPr>
          <a:xfrm>
            <a:off x="828964" y="1829525"/>
            <a:ext cx="10505786" cy="4337913"/>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rtlCol="0">
            <a:normAutofit/>
          </a:bodyPr>
          <a:lstStyle>
            <a:lvl1pPr>
              <a:defRPr sz="3000"/>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17" name="Content Placeholder 16">
            <a:extLst>
              <a:ext uri="{FF2B5EF4-FFF2-40B4-BE49-F238E27FC236}">
                <a16:creationId xmlns:a16="http://schemas.microsoft.com/office/drawing/2014/main" id="{B9360AE7-EA24-46DC-9539-F79F9E58EEFF}"/>
              </a:ext>
            </a:extLst>
          </p:cNvPr>
          <p:cNvSpPr>
            <a:spLocks noGrp="1"/>
          </p:cNvSpPr>
          <p:nvPr>
            <p:ph sz="quarter" idx="13"/>
          </p:nvPr>
        </p:nvSpPr>
        <p:spPr>
          <a:xfrm>
            <a:off x="828964" y="2060002"/>
            <a:ext cx="10515311" cy="328003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39790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6784848" y="1719072"/>
            <a:ext cx="4709160" cy="2926080"/>
          </a:xfrm>
        </p:spPr>
        <p:txBody>
          <a:bodyPr rtlCol="0" anchor="b" anchorCtr="0">
            <a:normAutofit/>
          </a:bodyPr>
          <a:lstStyle>
            <a:lvl1pPr>
              <a:lnSpc>
                <a:spcPts val="4000"/>
              </a:lnSpc>
              <a:defRPr sz="2800" spc="20" baseline="0">
                <a:latin typeface="+mn-lt"/>
              </a:defRPr>
            </a:lvl1pPr>
          </a:lstStyle>
          <a:p>
            <a:pPr rtl="0"/>
            <a:r>
              <a:rPr lang="en-US" noProof="0"/>
              <a:t>Click to edit Master title style</a:t>
            </a:r>
            <a:endParaRPr lang="en-GB" noProof="0"/>
          </a:p>
        </p:txBody>
      </p:sp>
      <p:sp>
        <p:nvSpPr>
          <p:cNvPr id="7" name="Picture Placeholder 6">
            <a:extLst>
              <a:ext uri="{FF2B5EF4-FFF2-40B4-BE49-F238E27FC236}">
                <a16:creationId xmlns:a16="http://schemas.microsoft.com/office/drawing/2014/main" id="{238A46BD-7BF9-45FF-8B9B-6269F3313EA1}"/>
              </a:ext>
            </a:extLst>
          </p:cNvPr>
          <p:cNvSpPr>
            <a:spLocks noGrp="1"/>
          </p:cNvSpPr>
          <p:nvPr>
            <p:ph type="pic" sz="quarter" idx="13"/>
          </p:nvPr>
        </p:nvSpPr>
        <p:spPr>
          <a:xfrm>
            <a:off x="0" y="0"/>
            <a:ext cx="6099048" cy="6858000"/>
          </a:xfrm>
          <a:solidFill>
            <a:schemeClr val="accent5"/>
          </a:solidFill>
        </p:spPr>
        <p:txBody>
          <a:bodyPr rtlCol="0"/>
          <a:lstStyle/>
          <a:p>
            <a:pPr rtl="0"/>
            <a:r>
              <a:rPr lang="en-US" noProof="0"/>
              <a:t>Click icon to add picture</a:t>
            </a:r>
            <a:endParaRPr lang="en-GB" noProof="0"/>
          </a:p>
        </p:txBody>
      </p:sp>
      <p:sp>
        <p:nvSpPr>
          <p:cNvPr id="10" name="Text Placeholder 9">
            <a:extLst>
              <a:ext uri="{FF2B5EF4-FFF2-40B4-BE49-F238E27FC236}">
                <a16:creationId xmlns:a16="http://schemas.microsoft.com/office/drawing/2014/main" id="{F7320F30-F8B4-4ECD-B95C-9CEA2FB06F18}"/>
              </a:ext>
            </a:extLst>
          </p:cNvPr>
          <p:cNvSpPr>
            <a:spLocks noGrp="1"/>
          </p:cNvSpPr>
          <p:nvPr>
            <p:ph type="body" sz="quarter" idx="15"/>
          </p:nvPr>
        </p:nvSpPr>
        <p:spPr>
          <a:xfrm>
            <a:off x="6784848" y="4864608"/>
            <a:ext cx="4709160" cy="365760"/>
          </a:xfrm>
        </p:spPr>
        <p:txBody>
          <a:bodyPr rtlCol="0">
            <a:normAutofit/>
          </a:bodyPr>
          <a:lstStyle>
            <a:lvl1pPr marL="0" indent="0">
              <a:lnSpc>
                <a:spcPts val="2000"/>
              </a:lnSpc>
              <a:buNone/>
              <a:defRPr sz="1600">
                <a:solidFill>
                  <a:schemeClr val="bg1">
                    <a:lumMod val="50000"/>
                  </a:schemeClr>
                </a:solidFill>
                <a:latin typeface="+mj-lt"/>
              </a:defRPr>
            </a:lvl1pPr>
            <a:lvl2pPr marL="457200" indent="0">
              <a:lnSpc>
                <a:spcPts val="2000"/>
              </a:lnSpc>
              <a:buNone/>
              <a:defRPr sz="1800">
                <a:solidFill>
                  <a:schemeClr val="bg1">
                    <a:lumMod val="50000"/>
                  </a:schemeClr>
                </a:solidFill>
                <a:latin typeface="+mj-lt"/>
              </a:defRPr>
            </a:lvl2pPr>
            <a:lvl3pPr marL="914400" indent="0">
              <a:lnSpc>
                <a:spcPts val="2000"/>
              </a:lnSpc>
              <a:buNone/>
              <a:defRPr sz="1800">
                <a:solidFill>
                  <a:schemeClr val="bg1">
                    <a:lumMod val="50000"/>
                  </a:schemeClr>
                </a:solidFill>
                <a:latin typeface="+mj-lt"/>
              </a:defRPr>
            </a:lvl3pPr>
            <a:lvl4pPr marL="1371600" indent="0">
              <a:lnSpc>
                <a:spcPts val="2000"/>
              </a:lnSpc>
              <a:buNone/>
              <a:defRPr sz="1800">
                <a:solidFill>
                  <a:schemeClr val="bg1">
                    <a:lumMod val="50000"/>
                  </a:schemeClr>
                </a:solidFill>
                <a:latin typeface="+mj-lt"/>
              </a:defRPr>
            </a:lvl4pPr>
            <a:lvl5pPr marL="1828800" indent="0">
              <a:lnSpc>
                <a:spcPts val="2000"/>
              </a:lnSpc>
              <a:buNone/>
              <a:defRPr sz="1800">
                <a:solidFill>
                  <a:schemeClr val="bg1">
                    <a:lumMod val="50000"/>
                  </a:schemeClr>
                </a:solidFill>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9" name="Date Placeholder 6">
            <a:extLst>
              <a:ext uri="{FF2B5EF4-FFF2-40B4-BE49-F238E27FC236}">
                <a16:creationId xmlns:a16="http://schemas.microsoft.com/office/drawing/2014/main" id="{D70719F9-FF81-4368-9918-F7F8C83EEACE}"/>
              </a:ext>
            </a:extLst>
          </p:cNvPr>
          <p:cNvSpPr>
            <a:spLocks noGrp="1"/>
          </p:cNvSpPr>
          <p:nvPr>
            <p:ph type="dt" sz="half" idx="16"/>
          </p:nvPr>
        </p:nvSpPr>
        <p:spPr>
          <a:xfrm>
            <a:off x="841248" y="6356350"/>
            <a:ext cx="1828800" cy="365125"/>
          </a:xfrm>
        </p:spPr>
        <p:txBody>
          <a:bodyPr rtlCol="0"/>
          <a:lstStyle>
            <a:lvl1pPr>
              <a:defRPr>
                <a:solidFill>
                  <a:schemeClr val="bg1"/>
                </a:solidFill>
              </a:defRPr>
            </a:lvl1pPr>
          </a:lstStyle>
          <a:p>
            <a:pPr rtl="0"/>
            <a:r>
              <a:rPr lang="en-GB" noProof="0"/>
              <a:t>20XX</a:t>
            </a:r>
          </a:p>
        </p:txBody>
      </p:sp>
      <p:sp>
        <p:nvSpPr>
          <p:cNvPr id="20" name="Footer Placeholder 7">
            <a:extLst>
              <a:ext uri="{FF2B5EF4-FFF2-40B4-BE49-F238E27FC236}">
                <a16:creationId xmlns:a16="http://schemas.microsoft.com/office/drawing/2014/main" id="{82554244-AFE2-4E78-B199-C2315AE10B2F}"/>
              </a:ext>
            </a:extLst>
          </p:cNvPr>
          <p:cNvSpPr>
            <a:spLocks noGrp="1"/>
          </p:cNvSpPr>
          <p:nvPr>
            <p:ph type="ftr" sz="quarter" idx="14"/>
          </p:nvPr>
        </p:nvSpPr>
        <p:spPr>
          <a:xfrm>
            <a:off x="6345609" y="6356350"/>
            <a:ext cx="2743200" cy="365125"/>
          </a:xfrm>
        </p:spPr>
        <p:txBody>
          <a:bodyPr rtlCol="0"/>
          <a:lstStyle>
            <a:lvl1pPr algn="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9537031" y="6356350"/>
            <a:ext cx="1828800" cy="365125"/>
          </a:xfrm>
        </p:spPr>
        <p:txBody>
          <a:bodyPr rtlCol="0"/>
          <a:lstStyle/>
          <a:p>
            <a:pPr rtl="0"/>
            <a:fld id="{294A09A9-5501-47C1-A89A-A340965A2BE2}" type="slidenum">
              <a:rPr lang="en-GB" noProof="0" smtClean="0"/>
              <a:t>‹#›</a:t>
            </a:fld>
            <a:endParaRPr lang="en-GB" noProof="0"/>
          </a:p>
        </p:txBody>
      </p:sp>
      <p:grpSp>
        <p:nvGrpSpPr>
          <p:cNvPr id="9" name="Top Right">
            <a:extLst>
              <a:ext uri="{FF2B5EF4-FFF2-40B4-BE49-F238E27FC236}">
                <a16:creationId xmlns:a16="http://schemas.microsoft.com/office/drawing/2014/main" id="{9C4825FE-0798-4C51-9649-7A9C4DE1DCE2}"/>
              </a:ext>
              <a:ext uri="{C183D7F6-B498-43B3-948B-1728B52AA6E4}">
                <adec:decorative xmlns:adec="http://schemas.microsoft.com/office/drawing/2017/decorative" val="1"/>
              </a:ext>
            </a:extLst>
          </p:cNvPr>
          <p:cNvGrpSpPr/>
          <p:nvPr userDrawn="1"/>
        </p:nvGrpSpPr>
        <p:grpSpPr>
          <a:xfrm flipH="1">
            <a:off x="10154652" y="-8827"/>
            <a:ext cx="2037346" cy="3747453"/>
            <a:chOff x="10849" y="15178"/>
            <a:chExt cx="2198951" cy="3331254"/>
          </a:xfrm>
        </p:grpSpPr>
        <p:sp>
          <p:nvSpPr>
            <p:cNvPr id="12" name="Freeform: Shape 10">
              <a:extLst>
                <a:ext uri="{FF2B5EF4-FFF2-40B4-BE49-F238E27FC236}">
                  <a16:creationId xmlns:a16="http://schemas.microsoft.com/office/drawing/2014/main" id="{822B9B6C-AA13-4DF1-A092-D39EAEFA9051}"/>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3" name="Freeform: Shape 11">
              <a:extLst>
                <a:ext uri="{FF2B5EF4-FFF2-40B4-BE49-F238E27FC236}">
                  <a16:creationId xmlns:a16="http://schemas.microsoft.com/office/drawing/2014/main" id="{29B894B3-83A9-4074-93F1-DCC2A9A1CA30}"/>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4" name="Freeform: Shape 12">
              <a:extLst>
                <a:ext uri="{FF2B5EF4-FFF2-40B4-BE49-F238E27FC236}">
                  <a16:creationId xmlns:a16="http://schemas.microsoft.com/office/drawing/2014/main" id="{CB9B20C6-7251-4040-8920-FCE1AFC00F22}"/>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5" name="Freeform: Shape 13">
              <a:extLst>
                <a:ext uri="{FF2B5EF4-FFF2-40B4-BE49-F238E27FC236}">
                  <a16:creationId xmlns:a16="http://schemas.microsoft.com/office/drawing/2014/main" id="{4B278924-B03A-46BD-86D3-23814F354DA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6" name="Freeform: Shape 14">
              <a:extLst>
                <a:ext uri="{FF2B5EF4-FFF2-40B4-BE49-F238E27FC236}">
                  <a16:creationId xmlns:a16="http://schemas.microsoft.com/office/drawing/2014/main" id="{60BB8FCC-3D93-47A8-AB4F-BDA9764AD1CB}"/>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7" name="Freeform: Shape 15">
              <a:extLst>
                <a:ext uri="{FF2B5EF4-FFF2-40B4-BE49-F238E27FC236}">
                  <a16:creationId xmlns:a16="http://schemas.microsoft.com/office/drawing/2014/main" id="{5BA303AA-6543-47AD-BDCE-99EA5718C682}"/>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8" name="Freeform: Shape 16">
              <a:extLst>
                <a:ext uri="{FF2B5EF4-FFF2-40B4-BE49-F238E27FC236}">
                  <a16:creationId xmlns:a16="http://schemas.microsoft.com/office/drawing/2014/main" id="{CE322720-E7C1-458D-A1F7-DE4A9F9E6433}"/>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a:p>
          </p:txBody>
        </p:sp>
      </p:grpSp>
    </p:spTree>
    <p:extLst>
      <p:ext uri="{BB962C8B-B14F-4D97-AF65-F5344CB8AC3E}">
        <p14:creationId xmlns:p14="http://schemas.microsoft.com/office/powerpoint/2010/main" val="4278242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E2735E56-216C-4BA9-B611-54BE87E4615E}"/>
              </a:ext>
            </a:extLst>
          </p:cNvPr>
          <p:cNvSpPr>
            <a:spLocks noGrp="1"/>
          </p:cNvSpPr>
          <p:nvPr>
            <p:ph type="title"/>
          </p:nvPr>
        </p:nvSpPr>
        <p:spPr>
          <a:xfrm>
            <a:off x="841248" y="2048256"/>
            <a:ext cx="2206752" cy="868680"/>
          </a:xfrm>
        </p:spPr>
        <p:txBody>
          <a:bodyPr rtlCol="0">
            <a:normAutofit/>
          </a:bodyPr>
          <a:lstStyle>
            <a:lvl1pPr algn="l">
              <a:lnSpc>
                <a:spcPts val="4000"/>
              </a:lnSpc>
              <a:defRPr sz="3000" baseline="0"/>
            </a:lvl1pPr>
          </a:lstStyle>
          <a:p>
            <a:pPr rtl="0"/>
            <a:r>
              <a:rPr lang="en-US" noProof="0"/>
              <a:t>Click to edit Master title style</a:t>
            </a:r>
            <a:endParaRPr lang="en-GB" noProof="0"/>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995928" y="923544"/>
            <a:ext cx="3383280" cy="169164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995928" y="2752344"/>
            <a:ext cx="3346704" cy="265176"/>
          </a:xfrm>
        </p:spPr>
        <p:txBody>
          <a:bodyPr lIns="0" tIns="0" rIns="0" bIns="0" rtlCol="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rtl="0"/>
            <a:r>
              <a:rPr lang="en-GB" noProof="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995928" y="3072384"/>
            <a:ext cx="3346704" cy="265176"/>
          </a:xfrm>
        </p:spPr>
        <p:txBody>
          <a:bodyPr lIns="0" tIns="0" rIns="0" bIns="0" rtlCol="0">
            <a:noAutofit/>
          </a:bodyPr>
          <a:lstStyle>
            <a:lvl1pPr marL="0" indent="0" algn="ctr">
              <a:lnSpc>
                <a:spcPct val="100000"/>
              </a:lnSpc>
              <a:spcBef>
                <a:spcPts val="0"/>
              </a:spcBef>
              <a:buNone/>
              <a:defRPr sz="1200" b="0" spc="20" baseline="0">
                <a:solidFill>
                  <a:schemeClr val="tx1"/>
                </a:solidFill>
              </a:defRPr>
            </a:lvl1pPr>
          </a:lstStyle>
          <a:p>
            <a:pPr lvl="0" rtl="0"/>
            <a:r>
              <a:rPr lang="en-GB" noProof="0"/>
              <a:t>Title</a:t>
            </a:r>
          </a:p>
        </p:txBody>
      </p:sp>
      <p:sp>
        <p:nvSpPr>
          <p:cNvPr id="18" name="Picture Placeholder 23">
            <a:extLst>
              <a:ext uri="{FF2B5EF4-FFF2-40B4-BE49-F238E27FC236}">
                <a16:creationId xmlns:a16="http://schemas.microsoft.com/office/drawing/2014/main" id="{EE7ECEE8-59DE-4E85-A8C7-51F1919C75A5}"/>
              </a:ext>
            </a:extLst>
          </p:cNvPr>
          <p:cNvSpPr>
            <a:spLocks noGrp="1"/>
          </p:cNvSpPr>
          <p:nvPr>
            <p:ph type="pic" sz="quarter" idx="21"/>
          </p:nvPr>
        </p:nvSpPr>
        <p:spPr>
          <a:xfrm>
            <a:off x="8110728" y="923544"/>
            <a:ext cx="3383280" cy="169164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19" name="Text Placeholder 28">
            <a:extLst>
              <a:ext uri="{FF2B5EF4-FFF2-40B4-BE49-F238E27FC236}">
                <a16:creationId xmlns:a16="http://schemas.microsoft.com/office/drawing/2014/main" id="{D97FB821-8CBF-4A4F-B0B9-A06969A96377}"/>
              </a:ext>
            </a:extLst>
          </p:cNvPr>
          <p:cNvSpPr>
            <a:spLocks noGrp="1"/>
          </p:cNvSpPr>
          <p:nvPr>
            <p:ph type="body" sz="quarter" idx="22" hasCustomPrompt="1"/>
          </p:nvPr>
        </p:nvSpPr>
        <p:spPr>
          <a:xfrm>
            <a:off x="8110728" y="2752344"/>
            <a:ext cx="3346704" cy="265176"/>
          </a:xfrm>
        </p:spPr>
        <p:txBody>
          <a:bodyPr lIns="0" tIns="0" rIns="0" bIns="0" rtlCol="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rtl="0"/>
            <a:r>
              <a:rPr lang="en-GB" noProof="0"/>
              <a:t>NAME</a:t>
            </a:r>
          </a:p>
        </p:txBody>
      </p:sp>
      <p:sp>
        <p:nvSpPr>
          <p:cNvPr id="20" name="Text Placeholder 28">
            <a:extLst>
              <a:ext uri="{FF2B5EF4-FFF2-40B4-BE49-F238E27FC236}">
                <a16:creationId xmlns:a16="http://schemas.microsoft.com/office/drawing/2014/main" id="{CD848540-6394-46BF-83DE-84862EC7C89D}"/>
              </a:ext>
            </a:extLst>
          </p:cNvPr>
          <p:cNvSpPr>
            <a:spLocks noGrp="1"/>
          </p:cNvSpPr>
          <p:nvPr>
            <p:ph type="body" sz="quarter" idx="23" hasCustomPrompt="1"/>
          </p:nvPr>
        </p:nvSpPr>
        <p:spPr>
          <a:xfrm>
            <a:off x="8110728" y="3072384"/>
            <a:ext cx="3346704" cy="265176"/>
          </a:xfrm>
        </p:spPr>
        <p:txBody>
          <a:bodyPr lIns="0" tIns="0" rIns="0" bIns="0" rtlCol="0">
            <a:noAutofit/>
          </a:bodyPr>
          <a:lstStyle>
            <a:lvl1pPr marL="0" indent="0" algn="ctr">
              <a:lnSpc>
                <a:spcPct val="100000"/>
              </a:lnSpc>
              <a:spcBef>
                <a:spcPts val="0"/>
              </a:spcBef>
              <a:buNone/>
              <a:defRPr sz="1200" b="0" spc="20" baseline="0">
                <a:solidFill>
                  <a:schemeClr val="tx1"/>
                </a:solidFill>
              </a:defRPr>
            </a:lvl1pPr>
          </a:lstStyle>
          <a:p>
            <a:pPr lvl="0" rtl="0"/>
            <a:r>
              <a:rPr lang="en-GB" noProof="0"/>
              <a:t>Title</a:t>
            </a:r>
          </a:p>
        </p:txBody>
      </p:sp>
      <p:sp>
        <p:nvSpPr>
          <p:cNvPr id="21" name="Picture Placeholder 23">
            <a:extLst>
              <a:ext uri="{FF2B5EF4-FFF2-40B4-BE49-F238E27FC236}">
                <a16:creationId xmlns:a16="http://schemas.microsoft.com/office/drawing/2014/main" id="{AA8489A7-C95E-4BD6-A6DA-48D8AD7905CB}"/>
              </a:ext>
            </a:extLst>
          </p:cNvPr>
          <p:cNvSpPr>
            <a:spLocks noGrp="1"/>
          </p:cNvSpPr>
          <p:nvPr>
            <p:ph type="pic" sz="quarter" idx="24"/>
          </p:nvPr>
        </p:nvSpPr>
        <p:spPr>
          <a:xfrm>
            <a:off x="3995928" y="3657600"/>
            <a:ext cx="3383280" cy="169164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22" name="Text Placeholder 28">
            <a:extLst>
              <a:ext uri="{FF2B5EF4-FFF2-40B4-BE49-F238E27FC236}">
                <a16:creationId xmlns:a16="http://schemas.microsoft.com/office/drawing/2014/main" id="{52CC8864-A662-4E73-A14D-A4E610269DD8}"/>
              </a:ext>
            </a:extLst>
          </p:cNvPr>
          <p:cNvSpPr>
            <a:spLocks noGrp="1"/>
          </p:cNvSpPr>
          <p:nvPr>
            <p:ph type="body" sz="quarter" idx="25" hasCustomPrompt="1"/>
          </p:nvPr>
        </p:nvSpPr>
        <p:spPr>
          <a:xfrm>
            <a:off x="3995928" y="5468112"/>
            <a:ext cx="3346704" cy="265176"/>
          </a:xfrm>
        </p:spPr>
        <p:txBody>
          <a:bodyPr lIns="0" tIns="0" rIns="0" bIns="0" rtlCol="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rtl="0"/>
            <a:r>
              <a:rPr lang="en-GB" noProof="0"/>
              <a:t>NAME</a:t>
            </a:r>
          </a:p>
        </p:txBody>
      </p:sp>
      <p:sp>
        <p:nvSpPr>
          <p:cNvPr id="23" name="Text Placeholder 28">
            <a:extLst>
              <a:ext uri="{FF2B5EF4-FFF2-40B4-BE49-F238E27FC236}">
                <a16:creationId xmlns:a16="http://schemas.microsoft.com/office/drawing/2014/main" id="{548CD837-2123-4EC2-B247-12AACAD5C8B7}"/>
              </a:ext>
            </a:extLst>
          </p:cNvPr>
          <p:cNvSpPr>
            <a:spLocks noGrp="1"/>
          </p:cNvSpPr>
          <p:nvPr>
            <p:ph type="body" sz="quarter" idx="26" hasCustomPrompt="1"/>
          </p:nvPr>
        </p:nvSpPr>
        <p:spPr>
          <a:xfrm>
            <a:off x="3995928" y="5779008"/>
            <a:ext cx="3346704" cy="265176"/>
          </a:xfrm>
        </p:spPr>
        <p:txBody>
          <a:bodyPr lIns="0" tIns="0" rIns="0" bIns="0" rtlCol="0">
            <a:noAutofit/>
          </a:bodyPr>
          <a:lstStyle>
            <a:lvl1pPr marL="0" indent="0" algn="ctr">
              <a:lnSpc>
                <a:spcPct val="100000"/>
              </a:lnSpc>
              <a:spcBef>
                <a:spcPts val="0"/>
              </a:spcBef>
              <a:buNone/>
              <a:defRPr sz="1200" b="0" spc="20" baseline="0">
                <a:solidFill>
                  <a:schemeClr val="tx1"/>
                </a:solidFill>
              </a:defRPr>
            </a:lvl1pPr>
          </a:lstStyle>
          <a:p>
            <a:pPr lvl="0" rtl="0"/>
            <a:r>
              <a:rPr lang="en-GB" noProof="0"/>
              <a:t>Title</a:t>
            </a:r>
          </a:p>
        </p:txBody>
      </p:sp>
      <p:sp>
        <p:nvSpPr>
          <p:cNvPr id="24" name="Picture Placeholder 23">
            <a:extLst>
              <a:ext uri="{FF2B5EF4-FFF2-40B4-BE49-F238E27FC236}">
                <a16:creationId xmlns:a16="http://schemas.microsoft.com/office/drawing/2014/main" id="{8A30C89E-0A33-4198-A183-7C0A4BD2FF98}"/>
              </a:ext>
            </a:extLst>
          </p:cNvPr>
          <p:cNvSpPr>
            <a:spLocks noGrp="1"/>
          </p:cNvSpPr>
          <p:nvPr>
            <p:ph type="pic" sz="quarter" idx="27"/>
          </p:nvPr>
        </p:nvSpPr>
        <p:spPr>
          <a:xfrm>
            <a:off x="8110728" y="3657600"/>
            <a:ext cx="3383280" cy="169164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25" name="Text Placeholder 28">
            <a:extLst>
              <a:ext uri="{FF2B5EF4-FFF2-40B4-BE49-F238E27FC236}">
                <a16:creationId xmlns:a16="http://schemas.microsoft.com/office/drawing/2014/main" id="{C04926A4-C940-425C-86F4-9DA0FCF3E45A}"/>
              </a:ext>
            </a:extLst>
          </p:cNvPr>
          <p:cNvSpPr>
            <a:spLocks noGrp="1"/>
          </p:cNvSpPr>
          <p:nvPr>
            <p:ph type="body" sz="quarter" idx="28" hasCustomPrompt="1"/>
          </p:nvPr>
        </p:nvSpPr>
        <p:spPr>
          <a:xfrm>
            <a:off x="8110728" y="5468112"/>
            <a:ext cx="3346704" cy="265176"/>
          </a:xfrm>
        </p:spPr>
        <p:txBody>
          <a:bodyPr lIns="0" tIns="0" rIns="0" bIns="0" rtlCol="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rtl="0"/>
            <a:r>
              <a:rPr lang="en-GB" noProof="0"/>
              <a:t>NAME</a:t>
            </a:r>
          </a:p>
        </p:txBody>
      </p:sp>
      <p:sp>
        <p:nvSpPr>
          <p:cNvPr id="26" name="Text Placeholder 28">
            <a:extLst>
              <a:ext uri="{FF2B5EF4-FFF2-40B4-BE49-F238E27FC236}">
                <a16:creationId xmlns:a16="http://schemas.microsoft.com/office/drawing/2014/main" id="{02468BEF-BD57-4418-9C05-3675010184E4}"/>
              </a:ext>
            </a:extLst>
          </p:cNvPr>
          <p:cNvSpPr>
            <a:spLocks noGrp="1"/>
          </p:cNvSpPr>
          <p:nvPr>
            <p:ph type="body" sz="quarter" idx="29" hasCustomPrompt="1"/>
          </p:nvPr>
        </p:nvSpPr>
        <p:spPr>
          <a:xfrm>
            <a:off x="8110728" y="5779008"/>
            <a:ext cx="3346704" cy="265176"/>
          </a:xfrm>
        </p:spPr>
        <p:txBody>
          <a:bodyPr lIns="0" tIns="0" rIns="0" bIns="0" rtlCol="0">
            <a:noAutofit/>
          </a:bodyPr>
          <a:lstStyle>
            <a:lvl1pPr marL="0" indent="0" algn="ctr">
              <a:lnSpc>
                <a:spcPct val="100000"/>
              </a:lnSpc>
              <a:spcBef>
                <a:spcPts val="0"/>
              </a:spcBef>
              <a:buNone/>
              <a:defRPr sz="1200" b="0" spc="20" baseline="0">
                <a:solidFill>
                  <a:schemeClr val="tx1"/>
                </a:solidFill>
              </a:defRPr>
            </a:lvl1pPr>
          </a:lstStyle>
          <a:p>
            <a:pPr lvl="0" rtl="0"/>
            <a:r>
              <a:rPr lang="en-GB" noProof="0"/>
              <a:t>Title</a:t>
            </a:r>
          </a:p>
        </p:txBody>
      </p:sp>
      <p:grpSp>
        <p:nvGrpSpPr>
          <p:cNvPr id="38" name="Bottom Right">
            <a:extLst>
              <a:ext uri="{FF2B5EF4-FFF2-40B4-BE49-F238E27FC236}">
                <a16:creationId xmlns:a16="http://schemas.microsoft.com/office/drawing/2014/main" id="{B36FFE50-05C0-4942-89B8-DEE732CC388D}"/>
              </a:ext>
              <a:ext uri="{C183D7F6-B498-43B3-948B-1728B52AA6E4}">
                <adec:decorative xmlns:adec="http://schemas.microsoft.com/office/drawing/2017/decorative" val="1"/>
              </a:ext>
            </a:extLst>
          </p:cNvPr>
          <p:cNvGrpSpPr/>
          <p:nvPr userDrawn="1"/>
        </p:nvGrpSpPr>
        <p:grpSpPr>
          <a:xfrm flipH="1">
            <a:off x="0" y="3284231"/>
            <a:ext cx="3899905" cy="3581399"/>
            <a:chOff x="7980400" y="3276601"/>
            <a:chExt cx="4211600" cy="3581399"/>
          </a:xfrm>
        </p:grpSpPr>
        <p:grpSp>
          <p:nvGrpSpPr>
            <p:cNvPr id="39" name="Graphic 157">
              <a:extLst>
                <a:ext uri="{FF2B5EF4-FFF2-40B4-BE49-F238E27FC236}">
                  <a16:creationId xmlns:a16="http://schemas.microsoft.com/office/drawing/2014/main" id="{A0172B24-EE58-47CA-9252-3427B1FD3374}"/>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41" name="Freeform: Shape 24">
                <a:extLst>
                  <a:ext uri="{FF2B5EF4-FFF2-40B4-BE49-F238E27FC236}">
                    <a16:creationId xmlns:a16="http://schemas.microsoft.com/office/drawing/2014/main" id="{8C675FC1-39D2-4629-BC15-4DE2B87A385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2" name="Freeform: Shape 25">
                <a:extLst>
                  <a:ext uri="{FF2B5EF4-FFF2-40B4-BE49-F238E27FC236}">
                    <a16:creationId xmlns:a16="http://schemas.microsoft.com/office/drawing/2014/main" id="{AD8E5605-F606-41F2-8FA0-0819ACE79B0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3" name="Freeform: Shape 26">
                <a:extLst>
                  <a:ext uri="{FF2B5EF4-FFF2-40B4-BE49-F238E27FC236}">
                    <a16:creationId xmlns:a16="http://schemas.microsoft.com/office/drawing/2014/main" id="{7B78C10B-193F-4033-B31B-9E56610D22F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4" name="Freeform: Shape 30">
                <a:extLst>
                  <a:ext uri="{FF2B5EF4-FFF2-40B4-BE49-F238E27FC236}">
                    <a16:creationId xmlns:a16="http://schemas.microsoft.com/office/drawing/2014/main" id="{F0624257-FB1D-4F83-9320-65F1651FDF4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5" name="Freeform: Shape 31">
                <a:extLst>
                  <a:ext uri="{FF2B5EF4-FFF2-40B4-BE49-F238E27FC236}">
                    <a16:creationId xmlns:a16="http://schemas.microsoft.com/office/drawing/2014/main" id="{B8CF1011-9F94-4FA3-A166-9C40E5E9ACA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6" name="Freeform: Shape 32">
                <a:extLst>
                  <a:ext uri="{FF2B5EF4-FFF2-40B4-BE49-F238E27FC236}">
                    <a16:creationId xmlns:a16="http://schemas.microsoft.com/office/drawing/2014/main" id="{45028FD8-E287-4787-BAD0-D5B4C5DB9AB8}"/>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7" name="Freeform: Shape 36">
                <a:extLst>
                  <a:ext uri="{FF2B5EF4-FFF2-40B4-BE49-F238E27FC236}">
                    <a16:creationId xmlns:a16="http://schemas.microsoft.com/office/drawing/2014/main" id="{117B12D1-6969-4FC0-B274-5DFD143DEB7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40" name="Freeform: Shape 23">
              <a:extLst>
                <a:ext uri="{FF2B5EF4-FFF2-40B4-BE49-F238E27FC236}">
                  <a16:creationId xmlns:a16="http://schemas.microsoft.com/office/drawing/2014/main" id="{E51F424F-933D-4AE9-A7D4-47D30A8E47EC}"/>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2081860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B49703BB-2651-4695-AEAC-09D07157CB88}"/>
              </a:ext>
            </a:extLst>
          </p:cNvPr>
          <p:cNvSpPr>
            <a:spLocks noGrp="1"/>
          </p:cNvSpPr>
          <p:nvPr>
            <p:ph type="title"/>
          </p:nvPr>
        </p:nvSpPr>
        <p:spPr>
          <a:xfrm>
            <a:off x="841248" y="2048256"/>
            <a:ext cx="2206752" cy="868680"/>
          </a:xfrm>
        </p:spPr>
        <p:txBody>
          <a:bodyPr rtlCol="0">
            <a:normAutofit/>
          </a:bodyPr>
          <a:lstStyle>
            <a:lvl1pPr algn="l">
              <a:lnSpc>
                <a:spcPts val="4000"/>
              </a:lnSpc>
              <a:defRPr sz="3000" baseline="0"/>
            </a:lvl1pPr>
          </a:lstStyle>
          <a:p>
            <a:pPr rtl="0"/>
            <a:r>
              <a:rPr lang="en-US" noProof="0"/>
              <a:t>Click to edit Master title style</a:t>
            </a:r>
            <a:endParaRPr lang="en-GB" noProof="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3371850" y="905256"/>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568950" y="905256"/>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766050" y="905256"/>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963150" y="905256"/>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3352801" y="2441448"/>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3352800" y="27614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20" name="Text Placeholder 28">
            <a:extLst>
              <a:ext uri="{FF2B5EF4-FFF2-40B4-BE49-F238E27FC236}">
                <a16:creationId xmlns:a16="http://schemas.microsoft.com/office/drawing/2014/main" id="{61176CED-9BFE-4139-B6C8-10F9A4DD5F2D}"/>
              </a:ext>
            </a:extLst>
          </p:cNvPr>
          <p:cNvSpPr>
            <a:spLocks noGrp="1"/>
          </p:cNvSpPr>
          <p:nvPr>
            <p:ph type="body" sz="quarter" idx="19" hasCustomPrompt="1"/>
          </p:nvPr>
        </p:nvSpPr>
        <p:spPr>
          <a:xfrm>
            <a:off x="5534024" y="2441448"/>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21" name="Text Placeholder 28">
            <a:extLst>
              <a:ext uri="{FF2B5EF4-FFF2-40B4-BE49-F238E27FC236}">
                <a16:creationId xmlns:a16="http://schemas.microsoft.com/office/drawing/2014/main" id="{BB2D875B-8A2E-4BAA-87D2-8E96456A85C3}"/>
              </a:ext>
            </a:extLst>
          </p:cNvPr>
          <p:cNvSpPr>
            <a:spLocks noGrp="1"/>
          </p:cNvSpPr>
          <p:nvPr>
            <p:ph type="body" sz="quarter" idx="20" hasCustomPrompt="1"/>
          </p:nvPr>
        </p:nvSpPr>
        <p:spPr>
          <a:xfrm>
            <a:off x="5534023" y="27614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22" name="Text Placeholder 28">
            <a:extLst>
              <a:ext uri="{FF2B5EF4-FFF2-40B4-BE49-F238E27FC236}">
                <a16:creationId xmlns:a16="http://schemas.microsoft.com/office/drawing/2014/main" id="{85BF81E7-E1BD-4D1E-82F6-A7C0CDD6D5B4}"/>
              </a:ext>
            </a:extLst>
          </p:cNvPr>
          <p:cNvSpPr>
            <a:spLocks noGrp="1"/>
          </p:cNvSpPr>
          <p:nvPr>
            <p:ph type="body" sz="quarter" idx="21" hasCustomPrompt="1"/>
          </p:nvPr>
        </p:nvSpPr>
        <p:spPr>
          <a:xfrm>
            <a:off x="7766050" y="2441448"/>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23" name="Text Placeholder 28">
            <a:extLst>
              <a:ext uri="{FF2B5EF4-FFF2-40B4-BE49-F238E27FC236}">
                <a16:creationId xmlns:a16="http://schemas.microsoft.com/office/drawing/2014/main" id="{B966330D-3F04-4061-A0B4-9AB5D36C682B}"/>
              </a:ext>
            </a:extLst>
          </p:cNvPr>
          <p:cNvSpPr>
            <a:spLocks noGrp="1"/>
          </p:cNvSpPr>
          <p:nvPr>
            <p:ph type="body" sz="quarter" idx="22" hasCustomPrompt="1"/>
          </p:nvPr>
        </p:nvSpPr>
        <p:spPr>
          <a:xfrm>
            <a:off x="7766049" y="27614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24" name="Text Placeholder 28">
            <a:extLst>
              <a:ext uri="{FF2B5EF4-FFF2-40B4-BE49-F238E27FC236}">
                <a16:creationId xmlns:a16="http://schemas.microsoft.com/office/drawing/2014/main" id="{3D67AFFF-E27F-41A0-8D71-544EA9CDAF6E}"/>
              </a:ext>
            </a:extLst>
          </p:cNvPr>
          <p:cNvSpPr>
            <a:spLocks noGrp="1"/>
          </p:cNvSpPr>
          <p:nvPr>
            <p:ph type="body" sz="quarter" idx="23" hasCustomPrompt="1"/>
          </p:nvPr>
        </p:nvSpPr>
        <p:spPr>
          <a:xfrm>
            <a:off x="9963151" y="2441448"/>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25" name="Text Placeholder 28">
            <a:extLst>
              <a:ext uri="{FF2B5EF4-FFF2-40B4-BE49-F238E27FC236}">
                <a16:creationId xmlns:a16="http://schemas.microsoft.com/office/drawing/2014/main" id="{165BC447-A277-4C10-8A24-D47C19A12751}"/>
              </a:ext>
            </a:extLst>
          </p:cNvPr>
          <p:cNvSpPr>
            <a:spLocks noGrp="1"/>
          </p:cNvSpPr>
          <p:nvPr>
            <p:ph type="body" sz="quarter" idx="24" hasCustomPrompt="1"/>
          </p:nvPr>
        </p:nvSpPr>
        <p:spPr>
          <a:xfrm>
            <a:off x="9963150" y="27614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26" name="Picture Placeholder 23">
            <a:extLst>
              <a:ext uri="{FF2B5EF4-FFF2-40B4-BE49-F238E27FC236}">
                <a16:creationId xmlns:a16="http://schemas.microsoft.com/office/drawing/2014/main" id="{D38576C9-402D-4831-A0EF-BBCA80D73A7B}"/>
              </a:ext>
            </a:extLst>
          </p:cNvPr>
          <p:cNvSpPr>
            <a:spLocks noGrp="1"/>
          </p:cNvSpPr>
          <p:nvPr>
            <p:ph type="pic" sz="quarter" idx="25"/>
          </p:nvPr>
        </p:nvSpPr>
        <p:spPr>
          <a:xfrm>
            <a:off x="3371850" y="3639312"/>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27" name="Picture Placeholder 23">
            <a:extLst>
              <a:ext uri="{FF2B5EF4-FFF2-40B4-BE49-F238E27FC236}">
                <a16:creationId xmlns:a16="http://schemas.microsoft.com/office/drawing/2014/main" id="{7C6F3EEF-659E-493F-AFB3-FCED6B1DF51D}"/>
              </a:ext>
            </a:extLst>
          </p:cNvPr>
          <p:cNvSpPr>
            <a:spLocks noGrp="1"/>
          </p:cNvSpPr>
          <p:nvPr>
            <p:ph type="pic" sz="quarter" idx="26"/>
          </p:nvPr>
        </p:nvSpPr>
        <p:spPr>
          <a:xfrm>
            <a:off x="5568950" y="3639312"/>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28" name="Picture Placeholder 23">
            <a:extLst>
              <a:ext uri="{FF2B5EF4-FFF2-40B4-BE49-F238E27FC236}">
                <a16:creationId xmlns:a16="http://schemas.microsoft.com/office/drawing/2014/main" id="{979DF6BA-4DEB-48BE-B6A3-693B3E7BBA0F}"/>
              </a:ext>
            </a:extLst>
          </p:cNvPr>
          <p:cNvSpPr>
            <a:spLocks noGrp="1"/>
          </p:cNvSpPr>
          <p:nvPr>
            <p:ph type="pic" sz="quarter" idx="27"/>
          </p:nvPr>
        </p:nvSpPr>
        <p:spPr>
          <a:xfrm>
            <a:off x="7766050" y="3639312"/>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29" name="Picture Placeholder 23">
            <a:extLst>
              <a:ext uri="{FF2B5EF4-FFF2-40B4-BE49-F238E27FC236}">
                <a16:creationId xmlns:a16="http://schemas.microsoft.com/office/drawing/2014/main" id="{5BBD9013-A1CA-4022-8094-3B41A2583423}"/>
              </a:ext>
            </a:extLst>
          </p:cNvPr>
          <p:cNvSpPr>
            <a:spLocks noGrp="1"/>
          </p:cNvSpPr>
          <p:nvPr>
            <p:ph type="pic" sz="quarter" idx="28"/>
          </p:nvPr>
        </p:nvSpPr>
        <p:spPr>
          <a:xfrm>
            <a:off x="9963150" y="3639312"/>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30" name="Text Placeholder 28">
            <a:extLst>
              <a:ext uri="{FF2B5EF4-FFF2-40B4-BE49-F238E27FC236}">
                <a16:creationId xmlns:a16="http://schemas.microsoft.com/office/drawing/2014/main" id="{F2248C56-00FA-4F0D-BF46-063951CCC538}"/>
              </a:ext>
            </a:extLst>
          </p:cNvPr>
          <p:cNvSpPr>
            <a:spLocks noGrp="1"/>
          </p:cNvSpPr>
          <p:nvPr>
            <p:ph type="body" sz="quarter" idx="29" hasCustomPrompt="1"/>
          </p:nvPr>
        </p:nvSpPr>
        <p:spPr>
          <a:xfrm>
            <a:off x="3352801" y="5175504"/>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31" name="Text Placeholder 28">
            <a:extLst>
              <a:ext uri="{FF2B5EF4-FFF2-40B4-BE49-F238E27FC236}">
                <a16:creationId xmlns:a16="http://schemas.microsoft.com/office/drawing/2014/main" id="{35FEBC56-AFA3-4970-8BC5-C90EE1A9E68C}"/>
              </a:ext>
            </a:extLst>
          </p:cNvPr>
          <p:cNvSpPr>
            <a:spLocks noGrp="1"/>
          </p:cNvSpPr>
          <p:nvPr>
            <p:ph type="body" sz="quarter" idx="30" hasCustomPrompt="1"/>
          </p:nvPr>
        </p:nvSpPr>
        <p:spPr>
          <a:xfrm>
            <a:off x="3352800" y="55046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32" name="Text Placeholder 28">
            <a:extLst>
              <a:ext uri="{FF2B5EF4-FFF2-40B4-BE49-F238E27FC236}">
                <a16:creationId xmlns:a16="http://schemas.microsoft.com/office/drawing/2014/main" id="{8CCCF04E-E04C-4AB1-9C53-B92D17F93266}"/>
              </a:ext>
            </a:extLst>
          </p:cNvPr>
          <p:cNvSpPr>
            <a:spLocks noGrp="1"/>
          </p:cNvSpPr>
          <p:nvPr>
            <p:ph type="body" sz="quarter" idx="31" hasCustomPrompt="1"/>
          </p:nvPr>
        </p:nvSpPr>
        <p:spPr>
          <a:xfrm>
            <a:off x="5534024" y="5175504"/>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33" name="Text Placeholder 28">
            <a:extLst>
              <a:ext uri="{FF2B5EF4-FFF2-40B4-BE49-F238E27FC236}">
                <a16:creationId xmlns:a16="http://schemas.microsoft.com/office/drawing/2014/main" id="{219B05E2-B801-49E7-BB53-1DA62B85967E}"/>
              </a:ext>
            </a:extLst>
          </p:cNvPr>
          <p:cNvSpPr>
            <a:spLocks noGrp="1"/>
          </p:cNvSpPr>
          <p:nvPr>
            <p:ph type="body" sz="quarter" idx="32" hasCustomPrompt="1"/>
          </p:nvPr>
        </p:nvSpPr>
        <p:spPr>
          <a:xfrm>
            <a:off x="5534023" y="55046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34" name="Text Placeholder 28">
            <a:extLst>
              <a:ext uri="{FF2B5EF4-FFF2-40B4-BE49-F238E27FC236}">
                <a16:creationId xmlns:a16="http://schemas.microsoft.com/office/drawing/2014/main" id="{A31D8B7D-D3A7-4B0C-8920-B72C7DDA4461}"/>
              </a:ext>
            </a:extLst>
          </p:cNvPr>
          <p:cNvSpPr>
            <a:spLocks noGrp="1"/>
          </p:cNvSpPr>
          <p:nvPr>
            <p:ph type="body" sz="quarter" idx="33" hasCustomPrompt="1"/>
          </p:nvPr>
        </p:nvSpPr>
        <p:spPr>
          <a:xfrm>
            <a:off x="7766050" y="5175504"/>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35" name="Text Placeholder 28">
            <a:extLst>
              <a:ext uri="{FF2B5EF4-FFF2-40B4-BE49-F238E27FC236}">
                <a16:creationId xmlns:a16="http://schemas.microsoft.com/office/drawing/2014/main" id="{C2A50E85-EEA7-44BE-9C60-F2F8E34A5D3A}"/>
              </a:ext>
            </a:extLst>
          </p:cNvPr>
          <p:cNvSpPr>
            <a:spLocks noGrp="1"/>
          </p:cNvSpPr>
          <p:nvPr>
            <p:ph type="body" sz="quarter" idx="34" hasCustomPrompt="1"/>
          </p:nvPr>
        </p:nvSpPr>
        <p:spPr>
          <a:xfrm>
            <a:off x="7766049" y="55046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36" name="Text Placeholder 28">
            <a:extLst>
              <a:ext uri="{FF2B5EF4-FFF2-40B4-BE49-F238E27FC236}">
                <a16:creationId xmlns:a16="http://schemas.microsoft.com/office/drawing/2014/main" id="{786FCB93-7EDA-432A-9123-7F027D3530E7}"/>
              </a:ext>
            </a:extLst>
          </p:cNvPr>
          <p:cNvSpPr>
            <a:spLocks noGrp="1"/>
          </p:cNvSpPr>
          <p:nvPr>
            <p:ph type="body" sz="quarter" idx="35" hasCustomPrompt="1"/>
          </p:nvPr>
        </p:nvSpPr>
        <p:spPr>
          <a:xfrm>
            <a:off x="9963151" y="5175504"/>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37" name="Text Placeholder 28">
            <a:extLst>
              <a:ext uri="{FF2B5EF4-FFF2-40B4-BE49-F238E27FC236}">
                <a16:creationId xmlns:a16="http://schemas.microsoft.com/office/drawing/2014/main" id="{69394CE7-498A-4E40-A644-3E96C78BBACC}"/>
              </a:ext>
            </a:extLst>
          </p:cNvPr>
          <p:cNvSpPr>
            <a:spLocks noGrp="1"/>
          </p:cNvSpPr>
          <p:nvPr>
            <p:ph type="body" sz="quarter" idx="36" hasCustomPrompt="1"/>
          </p:nvPr>
        </p:nvSpPr>
        <p:spPr>
          <a:xfrm>
            <a:off x="9963150" y="55046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grpSp>
        <p:nvGrpSpPr>
          <p:cNvPr id="40" name="Bottom Right">
            <a:extLst>
              <a:ext uri="{FF2B5EF4-FFF2-40B4-BE49-F238E27FC236}">
                <a16:creationId xmlns:a16="http://schemas.microsoft.com/office/drawing/2014/main" id="{7CC44202-D72A-410C-BDF3-D38B44459279}"/>
              </a:ext>
              <a:ext uri="{C183D7F6-B498-43B3-948B-1728B52AA6E4}">
                <adec:decorative xmlns:adec="http://schemas.microsoft.com/office/drawing/2017/decorative" val="1"/>
              </a:ext>
            </a:extLst>
          </p:cNvPr>
          <p:cNvGrpSpPr/>
          <p:nvPr userDrawn="1"/>
        </p:nvGrpSpPr>
        <p:grpSpPr>
          <a:xfrm flipH="1">
            <a:off x="0" y="3284231"/>
            <a:ext cx="3899905" cy="3581399"/>
            <a:chOff x="7980400" y="3276601"/>
            <a:chExt cx="4211600" cy="3581399"/>
          </a:xfrm>
        </p:grpSpPr>
        <p:grpSp>
          <p:nvGrpSpPr>
            <p:cNvPr id="41" name="Graphic 157">
              <a:extLst>
                <a:ext uri="{FF2B5EF4-FFF2-40B4-BE49-F238E27FC236}">
                  <a16:creationId xmlns:a16="http://schemas.microsoft.com/office/drawing/2014/main" id="{7256F1E1-6B3C-4A7D-A2DA-E78B8167AEF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43" name="Freeform: Shape 24">
                <a:extLst>
                  <a:ext uri="{FF2B5EF4-FFF2-40B4-BE49-F238E27FC236}">
                    <a16:creationId xmlns:a16="http://schemas.microsoft.com/office/drawing/2014/main" id="{CBACE6E7-9D64-4E22-947B-A16BC13A495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4" name="Freeform: Shape 25">
                <a:extLst>
                  <a:ext uri="{FF2B5EF4-FFF2-40B4-BE49-F238E27FC236}">
                    <a16:creationId xmlns:a16="http://schemas.microsoft.com/office/drawing/2014/main" id="{312E2F0C-7DDA-46C1-8BFC-0CB6610ED2D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5" name="Freeform: Shape 26">
                <a:extLst>
                  <a:ext uri="{FF2B5EF4-FFF2-40B4-BE49-F238E27FC236}">
                    <a16:creationId xmlns:a16="http://schemas.microsoft.com/office/drawing/2014/main" id="{B00BB558-C9D3-4865-9D7C-68080BD9BC5C}"/>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6" name="Freeform: Shape 30">
                <a:extLst>
                  <a:ext uri="{FF2B5EF4-FFF2-40B4-BE49-F238E27FC236}">
                    <a16:creationId xmlns:a16="http://schemas.microsoft.com/office/drawing/2014/main" id="{DE84E9D1-C6BC-4D0F-8E28-452D1A2D634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7" name="Freeform: Shape 31">
                <a:extLst>
                  <a:ext uri="{FF2B5EF4-FFF2-40B4-BE49-F238E27FC236}">
                    <a16:creationId xmlns:a16="http://schemas.microsoft.com/office/drawing/2014/main" id="{7EBBCCB4-1809-40AD-91F6-39C28759E5E8}"/>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8" name="Freeform: Shape 32">
                <a:extLst>
                  <a:ext uri="{FF2B5EF4-FFF2-40B4-BE49-F238E27FC236}">
                    <a16:creationId xmlns:a16="http://schemas.microsoft.com/office/drawing/2014/main" id="{BA3FEF5E-47CD-4172-8DF6-02148A3725E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9" name="Freeform: Shape 36">
                <a:extLst>
                  <a:ext uri="{FF2B5EF4-FFF2-40B4-BE49-F238E27FC236}">
                    <a16:creationId xmlns:a16="http://schemas.microsoft.com/office/drawing/2014/main" id="{A0DB2A11-69BA-47A8-83C3-24DC12533D21}"/>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42" name="Freeform: Shape 23">
              <a:extLst>
                <a:ext uri="{FF2B5EF4-FFF2-40B4-BE49-F238E27FC236}">
                  <a16:creationId xmlns:a16="http://schemas.microsoft.com/office/drawing/2014/main" id="{03BB437D-6EF7-4ADF-B47F-C4F3AA64A8EE}"/>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1161659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1248" y="381000"/>
            <a:ext cx="109728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41248" y="1825625"/>
            <a:ext cx="109728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50000"/>
                  </a:schemeClr>
                </a:solidFill>
              </a:defRPr>
            </a:lvl1pPr>
          </a:lstStyle>
          <a:p>
            <a:pPr rtl="0"/>
            <a:r>
              <a:rPr lang="en-GB" noProof="0"/>
              <a:t>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lumMod val="50000"/>
                  </a:schemeClr>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70" r:id="rId3"/>
    <p:sldLayoutId id="2147483651" r:id="rId4"/>
    <p:sldLayoutId id="2147483654" r:id="rId5"/>
    <p:sldLayoutId id="2147483673" r:id="rId6"/>
    <p:sldLayoutId id="2147483663" r:id="rId7"/>
    <p:sldLayoutId id="2147483667" r:id="rId8"/>
    <p:sldLayoutId id="2147483664" r:id="rId9"/>
    <p:sldLayoutId id="2147483671" r:id="rId10"/>
    <p:sldLayoutId id="2147483672" r:id="rId11"/>
    <p:sldLayoutId id="2147483662" r:id="rId12"/>
    <p:sldLayoutId id="2147483666" r:id="rId13"/>
    <p:sldLayoutId id="2147483660" r:id="rId14"/>
    <p:sldLayoutId id="2147483661" r:id="rId15"/>
    <p:sldLayoutId id="2147483652" r:id="rId16"/>
    <p:sldLayoutId id="2147483653" r:id="rId17"/>
    <p:sldLayoutId id="2147483655" r:id="rId18"/>
    <p:sldLayoutId id="2147483656" r:id="rId19"/>
    <p:sldLayoutId id="2147483657" r:id="rId20"/>
  </p:sldLayoutIdLst>
  <p:hf hdr="0"/>
  <p:txStyles>
    <p:titleStyle>
      <a:lvl1pPr algn="l" defTabSz="914400" rtl="0" eaLnBrk="1" latinLnBrk="0" hangingPunct="1">
        <a:lnSpc>
          <a:spcPct val="90000"/>
        </a:lnSpc>
        <a:spcBef>
          <a:spcPct val="0"/>
        </a:spcBef>
        <a:buNone/>
        <a:defRPr sz="3000" kern="1200" cap="all" spc="30"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528" userDrawn="1">
          <p15:clr>
            <a:srgbClr val="547EBF"/>
          </p15:clr>
        </p15:guide>
        <p15:guide id="4" orient="horz" pos="240" userDrawn="1">
          <p15:clr>
            <a:srgbClr val="547EBF"/>
          </p15:clr>
        </p15:guide>
        <p15:guide id="5" pos="7152" userDrawn="1">
          <p15:clr>
            <a:srgbClr val="547EBF"/>
          </p15:clr>
        </p15:guide>
        <p15:guide id="6" orient="horz" pos="4080" userDrawn="1">
          <p15:clr>
            <a:srgbClr val="547EBF"/>
          </p15:clr>
        </p15:guide>
        <p15:guide id="10" pos="1920" userDrawn="1">
          <p15:clr>
            <a:srgbClr val="547EBF"/>
          </p15:clr>
        </p15:guide>
        <p15:guide id="12" pos="5736" userDrawn="1">
          <p15:clr>
            <a:srgbClr val="547EBF"/>
          </p15:clr>
        </p15:guide>
        <p15:guide id="15" pos="5112" userDrawn="1">
          <p15:clr>
            <a:srgbClr val="9FCC3B"/>
          </p15:clr>
        </p15:guide>
        <p15:guide id="16" pos="2544"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ideo" Target="https://www.youtube.com/embed/3uoGHrIg7_Y?feature=oembed" TargetMode="Externa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 Id="rId9" Type="http://schemas.openxmlformats.org/officeDocument/2006/relationships/image" Target="../media/image31.jpe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42.jpe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381000" y="5018701"/>
            <a:ext cx="11430000" cy="914400"/>
          </a:xfrm>
        </p:spPr>
        <p:txBody>
          <a:bodyPr rtlCol="0" anchor="b" anchorCtr="0">
            <a:normAutofit fontScale="90000"/>
          </a:bodyPr>
          <a:lstStyle/>
          <a:p>
            <a:pPr rtl="0"/>
            <a:r>
              <a:rPr lang="en-GB" dirty="0"/>
              <a:t>Multi-fidelity experimental design </a:t>
            </a:r>
            <a:br>
              <a:rPr lang="en-GB" dirty="0"/>
            </a:br>
            <a:r>
              <a:rPr lang="en-GB" dirty="0"/>
              <a:t>for ice-sheet models</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524000" y="6044164"/>
            <a:ext cx="9144000" cy="457200"/>
          </a:xfrm>
        </p:spPr>
        <p:txBody>
          <a:bodyPr rtlCol="0" anchor="ctr">
            <a:normAutofit/>
          </a:bodyPr>
          <a:lstStyle/>
          <a:p>
            <a:pPr rtl="0"/>
            <a:r>
              <a:rPr lang="en-GB" dirty="0"/>
              <a:t>Pierre Thodoroff</a:t>
            </a:r>
          </a:p>
        </p:txBody>
      </p:sp>
      <p:pic>
        <p:nvPicPr>
          <p:cNvPr id="30" name="Picture Placeholder 29">
            <a:extLst>
              <a:ext uri="{FF2B5EF4-FFF2-40B4-BE49-F238E27FC236}">
                <a16:creationId xmlns:a16="http://schemas.microsoft.com/office/drawing/2014/main" id="{F0222DCB-44D7-40F7-8D5E-6EDA8F1429C6}"/>
              </a:ext>
            </a:extLst>
          </p:cNvPr>
          <p:cNvPicPr>
            <a:picLocks noGrp="1" noChangeAspect="1"/>
          </p:cNvPicPr>
          <p:nvPr>
            <p:ph type="pic" sz="quarter" idx="11"/>
          </p:nvPr>
        </p:nvPicPr>
        <p:blipFill>
          <a:blip r:embed="rId3"/>
          <a:srcRect/>
          <a:stretch/>
        </p:blipFill>
        <p:spPr>
          <a:xfrm>
            <a:off x="9220200" y="0"/>
            <a:ext cx="2971800" cy="4498848"/>
          </a:xfrm>
        </p:spPr>
      </p:pic>
      <p:pic>
        <p:nvPicPr>
          <p:cNvPr id="7" name="Picture Placeholder 6" descr="A picture containing snow, outdoor, nature, water&#10;&#10;Description automatically generated">
            <a:extLst>
              <a:ext uri="{FF2B5EF4-FFF2-40B4-BE49-F238E27FC236}">
                <a16:creationId xmlns:a16="http://schemas.microsoft.com/office/drawing/2014/main" id="{6CAA2D41-38EC-1ABC-A3F2-FF8A18CF328A}"/>
              </a:ext>
            </a:extLst>
          </p:cNvPr>
          <p:cNvPicPr>
            <a:picLocks noGrp="1" noChangeAspect="1"/>
          </p:cNvPicPr>
          <p:nvPr>
            <p:ph type="pic" sz="quarter" idx="10"/>
          </p:nvPr>
        </p:nvPicPr>
        <p:blipFill>
          <a:blip r:embed="rId4"/>
          <a:srcRect l="27407" r="27407"/>
          <a:stretch>
            <a:fillRect/>
          </a:stretch>
        </p:blipFill>
        <p:spPr>
          <a:xfrm>
            <a:off x="6155295" y="0"/>
            <a:ext cx="2971800" cy="4498848"/>
          </a:xfrm>
        </p:spPr>
      </p:pic>
      <p:pic>
        <p:nvPicPr>
          <p:cNvPr id="23" name="Picture Placeholder 22" descr="A picture containing nature, ice, wave&#10;&#10;Description automatically generated">
            <a:extLst>
              <a:ext uri="{FF2B5EF4-FFF2-40B4-BE49-F238E27FC236}">
                <a16:creationId xmlns:a16="http://schemas.microsoft.com/office/drawing/2014/main" id="{5F2E74D0-1AC8-75A8-9424-6BAC5E431D29}"/>
              </a:ext>
            </a:extLst>
          </p:cNvPr>
          <p:cNvPicPr>
            <a:picLocks noGrp="1" noChangeAspect="1"/>
          </p:cNvPicPr>
          <p:nvPr>
            <p:ph type="pic" sz="quarter" idx="13"/>
          </p:nvPr>
        </p:nvPicPr>
        <p:blipFill>
          <a:blip r:embed="rId5"/>
          <a:srcRect l="24084" r="24084"/>
          <a:stretch>
            <a:fillRect/>
          </a:stretch>
        </p:blipFill>
        <p:spPr/>
      </p:pic>
      <p:pic>
        <p:nvPicPr>
          <p:cNvPr id="28" name="Picture Placeholder 27" descr="A picture containing nature, ice, outdoor, snow&#10;&#10;Description automatically generated">
            <a:extLst>
              <a:ext uri="{FF2B5EF4-FFF2-40B4-BE49-F238E27FC236}">
                <a16:creationId xmlns:a16="http://schemas.microsoft.com/office/drawing/2014/main" id="{E08575A7-5F98-0B45-CBDD-C08A365D5C4E}"/>
              </a:ext>
            </a:extLst>
          </p:cNvPr>
          <p:cNvPicPr>
            <a:picLocks noGrp="1" noChangeAspect="1"/>
          </p:cNvPicPr>
          <p:nvPr>
            <p:ph type="pic" sz="quarter" idx="12"/>
          </p:nvPr>
        </p:nvPicPr>
        <p:blipFill>
          <a:blip r:embed="rId6"/>
          <a:srcRect l="26728" r="26728"/>
          <a:stretch>
            <a:fillRect/>
          </a:stretch>
        </p:blipFill>
        <p:spPr>
          <a:xfrm>
            <a:off x="8120" y="0"/>
            <a:ext cx="2971800" cy="4498848"/>
          </a:xfrm>
        </p:spPr>
      </p:pic>
    </p:spTree>
    <p:extLst>
      <p:ext uri="{BB962C8B-B14F-4D97-AF65-F5344CB8AC3E}">
        <p14:creationId xmlns:p14="http://schemas.microsoft.com/office/powerpoint/2010/main" val="1386065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4783" y="373153"/>
            <a:ext cx="8353426" cy="1325563"/>
          </a:xfrm>
        </p:spPr>
        <p:txBody>
          <a:bodyPr>
            <a:normAutofit/>
          </a:bodyPr>
          <a:lstStyle/>
          <a:p>
            <a:pPr rtl="0"/>
            <a:r>
              <a:rPr lang="en-CA" b="0" i="0" dirty="0" err="1">
                <a:solidFill>
                  <a:srgbClr val="222222"/>
                </a:solidFill>
                <a:effectLst/>
              </a:rPr>
              <a:t>GoaL</a:t>
            </a:r>
            <a:r>
              <a:rPr lang="en-CA" b="0" i="0" dirty="0">
                <a:solidFill>
                  <a:srgbClr val="222222"/>
                </a:solidFill>
                <a:effectLst/>
              </a:rPr>
              <a:t>: predict Sea level increase</a:t>
            </a:r>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10</a:t>
            </a:fld>
            <a:endParaRPr lang="en-GB" noProof="0"/>
          </a:p>
        </p:txBody>
      </p:sp>
      <p:sp>
        <p:nvSpPr>
          <p:cNvPr id="5" name="TextBox 4">
            <a:extLst>
              <a:ext uri="{FF2B5EF4-FFF2-40B4-BE49-F238E27FC236}">
                <a16:creationId xmlns:a16="http://schemas.microsoft.com/office/drawing/2014/main" id="{1985C76F-8B05-F2AB-FAE3-62C55EBEBB10}"/>
              </a:ext>
            </a:extLst>
          </p:cNvPr>
          <p:cNvSpPr txBox="1"/>
          <p:nvPr/>
        </p:nvSpPr>
        <p:spPr>
          <a:xfrm>
            <a:off x="1004341" y="4488120"/>
            <a:ext cx="184731" cy="1077218"/>
          </a:xfrm>
          <a:prstGeom prst="rect">
            <a:avLst/>
          </a:prstGeom>
          <a:noFill/>
        </p:spPr>
        <p:txBody>
          <a:bodyPr wrap="none" rtlCol="0">
            <a:spAutoFit/>
          </a:bodyPr>
          <a:lstStyle/>
          <a:p>
            <a:pPr rtl="0">
              <a:spcBef>
                <a:spcPts val="0"/>
              </a:spcBef>
              <a:spcAft>
                <a:spcPts val="1200"/>
              </a:spcAft>
            </a:pPr>
            <a:endParaRPr lang="en-CA" sz="1800" b="0" i="0" u="none" strike="noStrike" dirty="0">
              <a:solidFill>
                <a:srgbClr val="595959"/>
              </a:solidFill>
              <a:effectLst/>
              <a:latin typeface="Arial" panose="020B0604020202020204" pitchFamily="34" charset="0"/>
            </a:endParaRPr>
          </a:p>
          <a:p>
            <a:br>
              <a:rPr lang="en-CA" dirty="0"/>
            </a:br>
            <a:endParaRPr lang="en-US" dirty="0"/>
          </a:p>
        </p:txBody>
      </p:sp>
      <p:sp>
        <p:nvSpPr>
          <p:cNvPr id="12" name="Content Placeholder 3">
            <a:extLst>
              <a:ext uri="{FF2B5EF4-FFF2-40B4-BE49-F238E27FC236}">
                <a16:creationId xmlns:a16="http://schemas.microsoft.com/office/drawing/2014/main" id="{76B14674-163B-A094-BCAD-01192B6476F9}"/>
              </a:ext>
            </a:extLst>
          </p:cNvPr>
          <p:cNvSpPr txBox="1">
            <a:spLocks/>
          </p:cNvSpPr>
          <p:nvPr/>
        </p:nvSpPr>
        <p:spPr>
          <a:xfrm>
            <a:off x="547247" y="1794507"/>
            <a:ext cx="9406221" cy="41155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Run ice-sheet model forward for 100 years and predict the contribution to sea level (SLC).</a:t>
            </a:r>
          </a:p>
          <a:p>
            <a:pPr marL="0" indent="0">
              <a:buNone/>
            </a:pPr>
            <a:endParaRPr lang="en-GB" sz="2400" dirty="0"/>
          </a:p>
          <a:p>
            <a:r>
              <a:rPr lang="en-GB" sz="2400" dirty="0"/>
              <a:t>High uncertainty over many parameters: bedrock, precipitation, melting rate... </a:t>
            </a:r>
          </a:p>
          <a:p>
            <a:pPr marL="0" indent="0">
              <a:buNone/>
            </a:pPr>
            <a:endParaRPr lang="en-GB" sz="2400" dirty="0"/>
          </a:p>
          <a:p>
            <a:r>
              <a:rPr lang="en-GB" sz="2400" dirty="0"/>
              <a:t>Run the models over various input parameters. </a:t>
            </a:r>
          </a:p>
          <a:p>
            <a:endParaRPr lang="en-GB" sz="2400" dirty="0"/>
          </a:p>
          <a:p>
            <a:r>
              <a:rPr lang="en-GB" sz="2400" dirty="0"/>
              <a:t>Probabilistic estimate of increase in sea level. </a:t>
            </a:r>
          </a:p>
        </p:txBody>
      </p:sp>
    </p:spTree>
    <p:extLst>
      <p:ext uri="{BB962C8B-B14F-4D97-AF65-F5344CB8AC3E}">
        <p14:creationId xmlns:p14="http://schemas.microsoft.com/office/powerpoint/2010/main" val="2962903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70760" y="373153"/>
            <a:ext cx="8353426" cy="1325563"/>
          </a:xfrm>
        </p:spPr>
        <p:txBody>
          <a:bodyPr>
            <a:normAutofit/>
          </a:bodyPr>
          <a:lstStyle/>
          <a:p>
            <a:pPr rtl="0"/>
            <a:r>
              <a:rPr lang="en-CA" b="0" i="0" dirty="0">
                <a:solidFill>
                  <a:srgbClr val="222222"/>
                </a:solidFill>
                <a:effectLst/>
              </a:rPr>
              <a:t>Computational constraints</a:t>
            </a:r>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11</a:t>
            </a:fld>
            <a:endParaRPr lang="en-GB" noProof="0"/>
          </a:p>
        </p:txBody>
      </p:sp>
      <p:sp>
        <p:nvSpPr>
          <p:cNvPr id="6" name="Content Placeholder 3">
            <a:extLst>
              <a:ext uri="{FF2B5EF4-FFF2-40B4-BE49-F238E27FC236}">
                <a16:creationId xmlns:a16="http://schemas.microsoft.com/office/drawing/2014/main" id="{48FB9315-D06C-A53E-8E1D-B8513814224D}"/>
              </a:ext>
            </a:extLst>
          </p:cNvPr>
          <p:cNvSpPr txBox="1">
            <a:spLocks/>
          </p:cNvSpPr>
          <p:nvPr/>
        </p:nvSpPr>
        <p:spPr>
          <a:xfrm>
            <a:off x="575979" y="1524000"/>
            <a:ext cx="9406221" cy="41155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p>
          <a:p>
            <a:r>
              <a:rPr lang="en-GB" sz="2400" dirty="0"/>
              <a:t>Unknown bed rock (basal drags), physical constraints and various forces to consider  make simulation hard and expensive (inverse problem).</a:t>
            </a:r>
          </a:p>
          <a:p>
            <a:pPr marL="0" indent="0">
              <a:buNone/>
            </a:pPr>
            <a:endParaRPr lang="en-GB" sz="2400" dirty="0"/>
          </a:p>
          <a:p>
            <a:r>
              <a:rPr lang="en-GB" sz="2400" dirty="0"/>
              <a:t>Running high resolution models (small grids) can take several weeks. </a:t>
            </a:r>
          </a:p>
          <a:p>
            <a:endParaRPr lang="en-GB" sz="2400" dirty="0"/>
          </a:p>
          <a:p>
            <a:r>
              <a:rPr lang="en-GB" sz="2400" dirty="0"/>
              <a:t>Required to run the model over various initial states and parameter. </a:t>
            </a:r>
          </a:p>
          <a:p>
            <a:pPr marL="0" indent="0">
              <a:buNone/>
            </a:pPr>
            <a:endParaRPr lang="en-GB" sz="2400" dirty="0"/>
          </a:p>
          <a:p>
            <a:endParaRPr lang="en-GB" sz="2400" dirty="0"/>
          </a:p>
          <a:p>
            <a:pPr marL="0" indent="0">
              <a:buNone/>
            </a:pPr>
            <a:endParaRPr lang="en-GB" sz="2400" dirty="0"/>
          </a:p>
        </p:txBody>
      </p:sp>
    </p:spTree>
    <p:extLst>
      <p:ext uri="{BB962C8B-B14F-4D97-AF65-F5344CB8AC3E}">
        <p14:creationId xmlns:p14="http://schemas.microsoft.com/office/powerpoint/2010/main" val="4079516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575979" y="373153"/>
            <a:ext cx="8353426" cy="1325563"/>
          </a:xfrm>
        </p:spPr>
        <p:txBody>
          <a:bodyPr>
            <a:normAutofit/>
          </a:bodyPr>
          <a:lstStyle/>
          <a:p>
            <a:pPr rtl="0"/>
            <a:r>
              <a:rPr lang="en-CA" b="0" i="0" dirty="0">
                <a:solidFill>
                  <a:srgbClr val="222222"/>
                </a:solidFill>
                <a:effectLst/>
              </a:rPr>
              <a:t>Computational optimization</a:t>
            </a:r>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12</a:t>
            </a:fld>
            <a:endParaRPr lang="en-GB" noProof="0"/>
          </a:p>
        </p:txBody>
      </p:sp>
      <p:sp>
        <p:nvSpPr>
          <p:cNvPr id="4" name="Content Placeholder 3">
            <a:extLst>
              <a:ext uri="{FF2B5EF4-FFF2-40B4-BE49-F238E27FC236}">
                <a16:creationId xmlns:a16="http://schemas.microsoft.com/office/drawing/2014/main" id="{DE7224CB-510B-DAC3-6B5B-6790346C5526}"/>
              </a:ext>
            </a:extLst>
          </p:cNvPr>
          <p:cNvSpPr txBox="1">
            <a:spLocks/>
          </p:cNvSpPr>
          <p:nvPr/>
        </p:nvSpPr>
        <p:spPr>
          <a:xfrm>
            <a:off x="575979" y="1524000"/>
            <a:ext cx="9406221" cy="411550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p>
          <a:p>
            <a:r>
              <a:rPr lang="en-GB" sz="2400" dirty="0"/>
              <a:t>Numerical solvers relies on temporal discretization to solve differential equations (no closed form solution).</a:t>
            </a:r>
          </a:p>
          <a:p>
            <a:pPr marL="0" indent="0">
              <a:buNone/>
            </a:pPr>
            <a:endParaRPr lang="en-GB" sz="2400" dirty="0"/>
          </a:p>
          <a:p>
            <a:r>
              <a:rPr lang="en-GB" sz="2400" dirty="0"/>
              <a:t> Computational costs is dependant on the resolution used. </a:t>
            </a:r>
          </a:p>
          <a:p>
            <a:endParaRPr lang="en-GB" sz="2400" dirty="0"/>
          </a:p>
          <a:p>
            <a:r>
              <a:rPr lang="en-GB" sz="2400" dirty="0"/>
              <a:t>How small should my grid be to properly estimate the contribution to sea level?</a:t>
            </a:r>
          </a:p>
          <a:p>
            <a:endParaRPr lang="en-GB" sz="2400" dirty="0"/>
          </a:p>
          <a:p>
            <a:r>
              <a:rPr lang="en-GB" sz="2400" dirty="0"/>
              <a:t>Talk: optimize the utility/cost ratio of running the simulator.</a:t>
            </a:r>
          </a:p>
          <a:p>
            <a:endParaRPr lang="en-GB" sz="2400" dirty="0"/>
          </a:p>
        </p:txBody>
      </p:sp>
    </p:spTree>
    <p:extLst>
      <p:ext uri="{BB962C8B-B14F-4D97-AF65-F5344CB8AC3E}">
        <p14:creationId xmlns:p14="http://schemas.microsoft.com/office/powerpoint/2010/main" val="224630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7D287-424D-5E57-82E7-A9EDEC25A7C0}"/>
              </a:ext>
            </a:extLst>
          </p:cNvPr>
          <p:cNvSpPr>
            <a:spLocks noGrp="1"/>
          </p:cNvSpPr>
          <p:nvPr>
            <p:ph type="title"/>
          </p:nvPr>
        </p:nvSpPr>
        <p:spPr>
          <a:xfrm>
            <a:off x="642257" y="483436"/>
            <a:ext cx="7858615" cy="1079437"/>
          </a:xfrm>
        </p:spPr>
        <p:txBody>
          <a:bodyPr>
            <a:normAutofit/>
          </a:bodyPr>
          <a:lstStyle/>
          <a:p>
            <a:r>
              <a:rPr lang="en-US" dirty="0"/>
              <a:t>Ice-sheet data</a:t>
            </a:r>
          </a:p>
        </p:txBody>
      </p:sp>
      <p:sp>
        <p:nvSpPr>
          <p:cNvPr id="17" name="Slide Number Placeholder 16">
            <a:extLst>
              <a:ext uri="{FF2B5EF4-FFF2-40B4-BE49-F238E27FC236}">
                <a16:creationId xmlns:a16="http://schemas.microsoft.com/office/drawing/2014/main" id="{22697B51-B3B2-DF19-5A7C-97414590077A}"/>
              </a:ext>
            </a:extLst>
          </p:cNvPr>
          <p:cNvSpPr>
            <a:spLocks noGrp="1"/>
          </p:cNvSpPr>
          <p:nvPr>
            <p:ph type="sldNum" sz="quarter" idx="12"/>
          </p:nvPr>
        </p:nvSpPr>
        <p:spPr/>
        <p:txBody>
          <a:bodyPr/>
          <a:lstStyle/>
          <a:p>
            <a:pPr rtl="0"/>
            <a:fld id="{294A09A9-5501-47C1-A89A-A340965A2BE2}" type="slidenum">
              <a:rPr lang="en-GB" noProof="0" smtClean="0"/>
              <a:t>13</a:t>
            </a:fld>
            <a:endParaRPr lang="en-GB" noProof="0"/>
          </a:p>
        </p:txBody>
      </p:sp>
      <p:pic>
        <p:nvPicPr>
          <p:cNvPr id="4098" name="Picture 2">
            <a:extLst>
              <a:ext uri="{FF2B5EF4-FFF2-40B4-BE49-F238E27FC236}">
                <a16:creationId xmlns:a16="http://schemas.microsoft.com/office/drawing/2014/main" id="{796EA213-D620-52C7-BC9A-1945BE8C3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75" y="1747505"/>
            <a:ext cx="5712823" cy="385242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054F314-861D-3C13-85AF-C64D2CC41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974" y="1758138"/>
            <a:ext cx="5357943" cy="3683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326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3A89A-CB3D-EDBF-0021-E9512BE2792B}"/>
              </a:ext>
            </a:extLst>
          </p:cNvPr>
          <p:cNvSpPr>
            <a:spLocks noGrp="1"/>
          </p:cNvSpPr>
          <p:nvPr>
            <p:ph type="title"/>
          </p:nvPr>
        </p:nvSpPr>
        <p:spPr>
          <a:xfrm>
            <a:off x="649064" y="269304"/>
            <a:ext cx="7031797" cy="1325563"/>
          </a:xfrm>
        </p:spPr>
        <p:txBody>
          <a:bodyPr/>
          <a:lstStyle/>
          <a:p>
            <a:r>
              <a:rPr lang="en-US" sz="3000" dirty="0"/>
              <a:t>RESOLUTION DEPENDENCY</a:t>
            </a:r>
          </a:p>
        </p:txBody>
      </p:sp>
      <p:sp>
        <p:nvSpPr>
          <p:cNvPr id="7" name="Slide Number Placeholder 6">
            <a:extLst>
              <a:ext uri="{FF2B5EF4-FFF2-40B4-BE49-F238E27FC236}">
                <a16:creationId xmlns:a16="http://schemas.microsoft.com/office/drawing/2014/main" id="{F9E442AC-46CD-1B1F-5675-B33C83E013BA}"/>
              </a:ext>
            </a:extLst>
          </p:cNvPr>
          <p:cNvSpPr>
            <a:spLocks noGrp="1"/>
          </p:cNvSpPr>
          <p:nvPr>
            <p:ph type="sldNum" sz="quarter" idx="16"/>
          </p:nvPr>
        </p:nvSpPr>
        <p:spPr/>
        <p:txBody>
          <a:bodyPr/>
          <a:lstStyle/>
          <a:p>
            <a:pPr rtl="0"/>
            <a:fld id="{294A09A9-5501-47C1-A89A-A340965A2BE2}" type="slidenum">
              <a:rPr lang="en-GB" noProof="0" smtClean="0"/>
              <a:pPr rtl="0"/>
              <a:t>14</a:t>
            </a:fld>
            <a:endParaRPr lang="en-GB" noProof="0"/>
          </a:p>
        </p:txBody>
      </p:sp>
      <p:pic>
        <p:nvPicPr>
          <p:cNvPr id="3074" name="Picture 2">
            <a:extLst>
              <a:ext uri="{FF2B5EF4-FFF2-40B4-BE49-F238E27FC236}">
                <a16:creationId xmlns:a16="http://schemas.microsoft.com/office/drawing/2014/main" id="{1E12647D-0DD0-DFE9-CEC8-0545B2C03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607" y="1338057"/>
            <a:ext cx="5066514" cy="418188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320EB7F-A8D4-B716-1F81-A640A85F8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578" y="1508989"/>
            <a:ext cx="5096671" cy="41818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174E8D-C75A-83B6-092E-CE9F72D7508F}"/>
              </a:ext>
            </a:extLst>
          </p:cNvPr>
          <p:cNvSpPr txBox="1"/>
          <p:nvPr/>
        </p:nvSpPr>
        <p:spPr>
          <a:xfrm>
            <a:off x="427564" y="5861803"/>
            <a:ext cx="11336871" cy="1415772"/>
          </a:xfrm>
          <a:prstGeom prst="rect">
            <a:avLst/>
          </a:prstGeom>
          <a:noFill/>
        </p:spPr>
        <p:txBody>
          <a:bodyPr wrap="square" rtlCol="0">
            <a:spAutoFit/>
          </a:bodyPr>
          <a:lstStyle/>
          <a:p>
            <a:pPr rtl="0">
              <a:spcBef>
                <a:spcPts val="0"/>
              </a:spcBef>
              <a:spcAft>
                <a:spcPts val="1200"/>
              </a:spcAft>
            </a:pPr>
            <a:r>
              <a:rPr lang="en-CA" sz="2000" b="0" i="0" u="none" strike="noStrike" dirty="0">
                <a:solidFill>
                  <a:srgbClr val="595959"/>
                </a:solidFill>
                <a:effectLst/>
              </a:rPr>
              <a:t>Left: modelled ice thickness change (in metres) over 100 years. Right:  the difference in modelled ice thickness between a 10 km and a 3 km simulation.</a:t>
            </a:r>
            <a:endParaRPr lang="en-CA" sz="2000" b="0" dirty="0">
              <a:effectLst/>
            </a:endParaRPr>
          </a:p>
          <a:p>
            <a:br>
              <a:rPr lang="en-CA" dirty="0"/>
            </a:br>
            <a:endParaRPr lang="en-US" dirty="0"/>
          </a:p>
        </p:txBody>
      </p:sp>
    </p:spTree>
    <p:extLst>
      <p:ext uri="{BB962C8B-B14F-4D97-AF65-F5344CB8AC3E}">
        <p14:creationId xmlns:p14="http://schemas.microsoft.com/office/powerpoint/2010/main" val="1189968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95144" y="373153"/>
            <a:ext cx="8353426" cy="1325563"/>
          </a:xfrm>
        </p:spPr>
        <p:txBody>
          <a:bodyPr>
            <a:normAutofit/>
          </a:bodyPr>
          <a:lstStyle/>
          <a:p>
            <a:pPr rtl="0"/>
            <a:r>
              <a:rPr lang="en-CA" dirty="0">
                <a:solidFill>
                  <a:srgbClr val="222222"/>
                </a:solidFill>
              </a:rPr>
              <a:t>ML agenda</a:t>
            </a:r>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15</a:t>
            </a:fld>
            <a:endParaRPr lang="en-GB" noProof="0"/>
          </a:p>
        </p:txBody>
      </p:sp>
      <p:sp>
        <p:nvSpPr>
          <p:cNvPr id="4" name="Content Placeholder 3">
            <a:extLst>
              <a:ext uri="{FF2B5EF4-FFF2-40B4-BE49-F238E27FC236}">
                <a16:creationId xmlns:a16="http://schemas.microsoft.com/office/drawing/2014/main" id="{DE7224CB-510B-DAC3-6B5B-6790346C5526}"/>
              </a:ext>
            </a:extLst>
          </p:cNvPr>
          <p:cNvSpPr txBox="1">
            <a:spLocks/>
          </p:cNvSpPr>
          <p:nvPr/>
        </p:nvSpPr>
        <p:spPr>
          <a:xfrm>
            <a:off x="575979" y="1523999"/>
            <a:ext cx="9406221" cy="49608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p>
          <a:p>
            <a:r>
              <a:rPr lang="en-GB" sz="2400" dirty="0"/>
              <a:t>Intro to multi-fidelity experimental design (MFED)</a:t>
            </a:r>
          </a:p>
          <a:p>
            <a:pPr marL="0" indent="0">
              <a:buNone/>
            </a:pPr>
            <a:endParaRPr lang="en-GB" sz="2000" dirty="0"/>
          </a:p>
          <a:p>
            <a:r>
              <a:rPr lang="en-GB" sz="2400" dirty="0"/>
              <a:t>Theoretical insights</a:t>
            </a:r>
          </a:p>
          <a:p>
            <a:pPr marL="0" indent="0">
              <a:buNone/>
            </a:pPr>
            <a:endParaRPr lang="en-GB" sz="2400" dirty="0"/>
          </a:p>
          <a:p>
            <a:r>
              <a:rPr lang="en-GB" sz="2400" dirty="0" err="1"/>
              <a:t>Jupyter</a:t>
            </a:r>
            <a:r>
              <a:rPr lang="en-GB" sz="2400" dirty="0"/>
              <a:t> notebook applying MFED to simple PDE </a:t>
            </a:r>
          </a:p>
          <a:p>
            <a:endParaRPr lang="en-GB" sz="2400" dirty="0"/>
          </a:p>
          <a:p>
            <a:r>
              <a:rPr lang="en-GB" sz="2400" dirty="0"/>
              <a:t>Interesting projects and extensions </a:t>
            </a:r>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pPr marL="0" indent="0">
              <a:buNone/>
            </a:pPr>
            <a:endParaRPr lang="en-GB" sz="2400" dirty="0"/>
          </a:p>
          <a:p>
            <a:endParaRPr lang="en-GB" sz="2400" dirty="0"/>
          </a:p>
          <a:p>
            <a:pPr marL="0" indent="0">
              <a:buNone/>
            </a:pPr>
            <a:endParaRPr lang="en-GB" sz="2400" dirty="0"/>
          </a:p>
        </p:txBody>
      </p:sp>
    </p:spTree>
    <p:extLst>
      <p:ext uri="{BB962C8B-B14F-4D97-AF65-F5344CB8AC3E}">
        <p14:creationId xmlns:p14="http://schemas.microsoft.com/office/powerpoint/2010/main" val="3535731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normAutofit/>
          </a:bodyPr>
          <a:lstStyle/>
          <a:p>
            <a:pPr rtl="0"/>
            <a:r>
              <a:rPr lang="en-CA" dirty="0">
                <a:solidFill>
                  <a:srgbClr val="222222"/>
                </a:solidFill>
              </a:rPr>
              <a:t>TOY EXPERIMENT</a:t>
            </a:r>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16</a:t>
            </a:fld>
            <a:endParaRPr lang="en-GB" noProof="0"/>
          </a:p>
        </p:txBody>
      </p:sp>
      <p:sp>
        <p:nvSpPr>
          <p:cNvPr id="4" name="Content Placeholder 3">
            <a:extLst>
              <a:ext uri="{FF2B5EF4-FFF2-40B4-BE49-F238E27FC236}">
                <a16:creationId xmlns:a16="http://schemas.microsoft.com/office/drawing/2014/main" id="{DE7224CB-510B-DAC3-6B5B-6790346C5526}"/>
              </a:ext>
            </a:extLst>
          </p:cNvPr>
          <p:cNvSpPr txBox="1">
            <a:spLocks/>
          </p:cNvSpPr>
          <p:nvPr/>
        </p:nvSpPr>
        <p:spPr>
          <a:xfrm>
            <a:off x="575979" y="1524000"/>
            <a:ext cx="9406221" cy="45974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p>
          <a:p>
            <a:r>
              <a:rPr lang="en-GB" sz="2400" dirty="0"/>
              <a:t>Problem: learn SLC when varying temperature [0,10] atmosphere. Resolution 5 or 10k</a:t>
            </a:r>
            <a:br>
              <a:rPr lang="en-GB" sz="2400" dirty="0"/>
            </a:br>
            <a:endParaRPr lang="en-GB" sz="2400" dirty="0"/>
          </a:p>
          <a:p>
            <a:r>
              <a:rPr lang="en-GB" sz="2400" dirty="0"/>
              <a:t>Option A: 1 sample at 5km resolution (5 degree)</a:t>
            </a:r>
            <a:br>
              <a:rPr lang="en-GB" sz="2400" dirty="0"/>
            </a:br>
            <a:endParaRPr lang="en-GB" sz="2400" dirty="0"/>
          </a:p>
          <a:p>
            <a:r>
              <a:rPr lang="en-GB" sz="2400" dirty="0"/>
              <a:t>Option B: 2 samples at 10km resolution (3 and 7 degree)</a:t>
            </a:r>
            <a:br>
              <a:rPr lang="en-GB" sz="2400" dirty="0"/>
            </a:br>
            <a:endParaRPr lang="en-GB" sz="2400" dirty="0"/>
          </a:p>
          <a:p>
            <a:r>
              <a:rPr lang="en-GB" sz="2400" dirty="0"/>
              <a:t>Depends on the accuracy of the low resolution. but there is a threshold where you would choose one over the other  (need to hide this one). Need a model ! </a:t>
            </a:r>
          </a:p>
          <a:p>
            <a:endParaRPr lang="en-GB" sz="2400" dirty="0"/>
          </a:p>
          <a:p>
            <a:pPr marL="0" indent="0">
              <a:buNone/>
            </a:pPr>
            <a:endParaRPr lang="en-GB" sz="2400" dirty="0"/>
          </a:p>
          <a:p>
            <a:pPr marL="0" indent="0">
              <a:buNone/>
            </a:pPr>
            <a:endParaRPr lang="en-GB" sz="2400" dirty="0"/>
          </a:p>
        </p:txBody>
      </p:sp>
    </p:spTree>
    <p:extLst>
      <p:ext uri="{BB962C8B-B14F-4D97-AF65-F5344CB8AC3E}">
        <p14:creationId xmlns:p14="http://schemas.microsoft.com/office/powerpoint/2010/main" val="128431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normAutofit/>
          </a:bodyPr>
          <a:lstStyle/>
          <a:p>
            <a:pPr rtl="0"/>
            <a:r>
              <a:rPr lang="en-US" dirty="0"/>
              <a:t>Objective</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17</a:t>
            </a:fld>
            <a:endParaRPr lang="en-GB" noProof="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E7224CB-510B-DAC3-6B5B-6790346C5526}"/>
                  </a:ext>
                </a:extLst>
              </p:cNvPr>
              <p:cNvSpPr txBox="1">
                <a:spLocks/>
              </p:cNvSpPr>
              <p:nvPr/>
            </p:nvSpPr>
            <p:spPr>
              <a:xfrm>
                <a:off x="575979" y="1523999"/>
                <a:ext cx="9696177" cy="5334001"/>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Learn the behaviour of a function </a:t>
                </a:r>
                <a14:m>
                  <m:oMath xmlns:m="http://schemas.openxmlformats.org/officeDocument/2006/math">
                    <m:r>
                      <a:rPr lang="en-US" sz="2400" b="0" i="1" smtClean="0">
                        <a:latin typeface="Cambria Math" panose="02040503050406030204" pitchFamily="18" charset="0"/>
                      </a:rPr>
                      <m:t>𝑓</m:t>
                    </m:r>
                  </m:oMath>
                </a14:m>
                <a:r>
                  <a:rPr lang="en-GB" sz="2400" dirty="0"/>
                  <a:t>(</a:t>
                </a:r>
                <a14:m>
                  <m:oMath xmlns:m="http://schemas.openxmlformats.org/officeDocument/2006/math">
                    <m:r>
                      <a:rPr lang="en-GB" sz="2400" i="1" smtClean="0">
                        <a:latin typeface="Cambria Math" panose="02040503050406030204" pitchFamily="18" charset="0"/>
                        <a:ea typeface="Cambria Math" panose="02040503050406030204" pitchFamily="18" charset="0"/>
                      </a:rPr>
                      <m:t>𝜃</m:t>
                    </m:r>
                  </m:oMath>
                </a14:m>
                <a:r>
                  <a:rPr lang="en-GB" sz="2400" dirty="0"/>
                  <a:t>,</a:t>
                </a:r>
                <a14:m>
                  <m:oMath xmlns:m="http://schemas.openxmlformats.org/officeDocument/2006/math">
                    <m:r>
                      <a:rPr lang="en-GB" sz="2400" i="1" dirty="0" smtClean="0">
                        <a:latin typeface="Cambria Math" panose="02040503050406030204" pitchFamily="18" charset="0"/>
                        <a:ea typeface="Cambria Math" panose="02040503050406030204" pitchFamily="18" charset="0"/>
                      </a:rPr>
                      <m:t>𝜏</m:t>
                    </m:r>
                  </m:oMath>
                </a14:m>
                <a:r>
                  <a:rPr lang="en-GB" sz="2400" dirty="0"/>
                  <a:t>)</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𝑦</m:t>
                    </m:r>
                  </m:oMath>
                </a14:m>
                <a:br>
                  <a:rPr lang="en-GB" sz="2400" dirty="0"/>
                </a:br>
                <a:endParaRPr lang="en-GB" sz="2400" dirty="0"/>
              </a:p>
              <a:p>
                <a:pPr lvl="1"/>
                <a14:m>
                  <m:oMath xmlns:m="http://schemas.openxmlformats.org/officeDocument/2006/math">
                    <m:r>
                      <a:rPr lang="en-US" sz="2000" b="0" i="1" smtClean="0">
                        <a:latin typeface="Cambria Math" panose="02040503050406030204" pitchFamily="18" charset="0"/>
                        <a:ea typeface="Cambria Math" panose="02040503050406030204" pitchFamily="18" charset="0"/>
                      </a:rPr>
                      <m:t>𝑦</m:t>
                    </m:r>
                  </m:oMath>
                </a14:m>
                <a:r>
                  <a:rPr lang="en-GB" sz="2000" dirty="0">
                    <a:ea typeface="Cambria Math" panose="02040503050406030204" pitchFamily="18" charset="0"/>
                  </a:rPr>
                  <a:t>: Output (contribution to sea level </a:t>
                </a:r>
                <a:br>
                  <a:rPr lang="en-GB" sz="2000" dirty="0"/>
                </a:br>
                <a:endParaRPr lang="en-GB" sz="2000" dirty="0"/>
              </a:p>
              <a:p>
                <a:pPr lvl="1"/>
                <a14:m>
                  <m:oMath xmlns:m="http://schemas.openxmlformats.org/officeDocument/2006/math">
                    <m:r>
                      <a:rPr lang="en-GB" sz="2000" i="1" smtClean="0">
                        <a:latin typeface="Cambria Math" panose="02040503050406030204" pitchFamily="18" charset="0"/>
                        <a:ea typeface="Cambria Math" panose="02040503050406030204" pitchFamily="18" charset="0"/>
                      </a:rPr>
                      <m:t>𝜃</m:t>
                    </m:r>
                  </m:oMath>
                </a14:m>
                <a:r>
                  <a:rPr lang="en-GB" sz="2000" dirty="0"/>
                  <a:t>: Input parameters to vary (melt rate).</a:t>
                </a:r>
                <a:br>
                  <a:rPr lang="en-GB" sz="2000" dirty="0"/>
                </a:br>
                <a:endParaRPr lang="en-GB" sz="2000" dirty="0"/>
              </a:p>
              <a:p>
                <a:pPr lvl="1"/>
                <a14:m>
                  <m:oMath xmlns:m="http://schemas.openxmlformats.org/officeDocument/2006/math">
                    <m:r>
                      <a:rPr lang="en-GB" sz="2000" i="1" smtClean="0">
                        <a:latin typeface="Cambria Math" panose="02040503050406030204" pitchFamily="18" charset="0"/>
                        <a:ea typeface="Cambria Math" panose="02040503050406030204" pitchFamily="18" charset="0"/>
                      </a:rPr>
                      <m:t>𝜏</m:t>
                    </m:r>
                  </m:oMath>
                </a14:m>
                <a:r>
                  <a:rPr lang="en-GB" sz="2000" dirty="0"/>
                  <a:t>: Resolution (grid-size in KM for the ice-sheet model).</a:t>
                </a:r>
                <a:br>
                  <a:rPr lang="en-GB" sz="2000" dirty="0"/>
                </a:br>
                <a:br>
                  <a:rPr lang="en-GB" sz="2400" dirty="0"/>
                </a:br>
                <a:endParaRPr lang="en-GB" sz="2400" dirty="0"/>
              </a:p>
              <a:p>
                <a:r>
                  <a:rPr lang="en-GB" sz="2400" dirty="0"/>
                  <a:t>Choose points </a:t>
                </a:r>
                <a14:m>
                  <m:oMath xmlns:m="http://schemas.openxmlformats.org/officeDocument/2006/math">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𝜏</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oMath>
                </a14:m>
                <a:r>
                  <a:rPr lang="en-GB" sz="2400" dirty="0"/>
                  <a:t> to </a:t>
                </a:r>
                <a:r>
                  <a:rPr lang="en-US" sz="2400" dirty="0"/>
                  <a:t>best approximate </a:t>
                </a:r>
                <a14:m>
                  <m:oMath xmlns:m="http://schemas.openxmlformats.org/officeDocument/2006/math">
                    <m:r>
                      <a:rPr lang="en-US" sz="2400" b="0" i="1" smtClean="0">
                        <a:latin typeface="Cambria Math" panose="02040503050406030204" pitchFamily="18" charset="0"/>
                      </a:rPr>
                      <m:t>𝑓</m:t>
                    </m:r>
                  </m:oMath>
                </a14:m>
                <a:br>
                  <a:rPr lang="en-US" sz="2400" b="0" dirty="0"/>
                </a:br>
                <a:br>
                  <a:rPr lang="en-US" sz="2400" b="0" dirty="0"/>
                </a:br>
                <a:endParaRPr lang="en-GB" sz="2400" dirty="0"/>
              </a:p>
              <a:p>
                <a:r>
                  <a:rPr lang="en-GB" sz="2400" dirty="0"/>
                  <a:t>Combine</a:t>
                </a:r>
                <a:br>
                  <a:rPr lang="en-GB" sz="2400" dirty="0"/>
                </a:br>
                <a:endParaRPr lang="en-GB" sz="2400" dirty="0"/>
              </a:p>
              <a:p>
                <a:pPr lvl="1"/>
                <a:r>
                  <a:rPr lang="en-GB" sz="2000" dirty="0"/>
                  <a:t>Experimental design: point selection.</a:t>
                </a:r>
                <a:br>
                  <a:rPr lang="en-GB" sz="2000" dirty="0"/>
                </a:br>
                <a:endParaRPr lang="en-GB" sz="2000" dirty="0"/>
              </a:p>
              <a:p>
                <a:pPr lvl="1"/>
                <a:r>
                  <a:rPr lang="en-GB" sz="2000" dirty="0"/>
                  <a:t>Multi-fidelity: leverage lower cost approximations (lower resolution).</a:t>
                </a:r>
              </a:p>
              <a:p>
                <a:pPr marL="457200" lvl="1" indent="0">
                  <a:buNone/>
                </a:pPr>
                <a:endParaRPr lang="en-GB" sz="2000" dirty="0"/>
              </a:p>
              <a:p>
                <a:pPr marL="0" indent="0">
                  <a:buNone/>
                </a:pPr>
                <a:r>
                  <a:rPr lang="en-US" sz="2400" b="0" dirty="0"/>
                  <a:t>	</a:t>
                </a:r>
                <a:br>
                  <a:rPr lang="en-US" sz="2400" b="0" dirty="0"/>
                </a:br>
                <a:endParaRPr lang="en-GB" sz="2400" dirty="0"/>
              </a:p>
              <a:p>
                <a:pPr marL="0" indent="0">
                  <a:buNone/>
                </a:pPr>
                <a:endParaRPr lang="en-CA" sz="2400" dirty="0">
                  <a:solidFill>
                    <a:srgbClr val="595959"/>
                  </a:solidFill>
                </a:endParaRPr>
              </a:p>
              <a:p>
                <a:pPr marL="0" indent="0">
                  <a:buNone/>
                </a:pPr>
                <a:endParaRPr lang="en-GB" sz="2400" dirty="0"/>
              </a:p>
              <a:p>
                <a:endParaRPr lang="en-GB" sz="2400" dirty="0"/>
              </a:p>
            </p:txBody>
          </p:sp>
        </mc:Choice>
        <mc:Fallback>
          <p:sp>
            <p:nvSpPr>
              <p:cNvPr id="4" name="Content Placeholder 3">
                <a:extLst>
                  <a:ext uri="{FF2B5EF4-FFF2-40B4-BE49-F238E27FC236}">
                    <a16:creationId xmlns:a16="http://schemas.microsoft.com/office/drawing/2014/main" id="{DE7224CB-510B-DAC3-6B5B-6790346C5526}"/>
                  </a:ext>
                </a:extLst>
              </p:cNvPr>
              <p:cNvSpPr txBox="1">
                <a:spLocks noRot="1" noChangeAspect="1" noMove="1" noResize="1" noEditPoints="1" noAdjustHandles="1" noChangeArrowheads="1" noChangeShapeType="1" noTextEdit="1"/>
              </p:cNvSpPr>
              <p:nvPr/>
            </p:nvSpPr>
            <p:spPr>
              <a:xfrm>
                <a:off x="575979" y="1523999"/>
                <a:ext cx="9696177" cy="5334001"/>
              </a:xfrm>
              <a:prstGeom prst="rect">
                <a:avLst/>
              </a:prstGeom>
              <a:blipFill>
                <a:blip r:embed="rId3"/>
                <a:stretch>
                  <a:fillRect l="-524" t="-2143"/>
                </a:stretch>
              </a:blipFill>
            </p:spPr>
            <p:txBody>
              <a:bodyPr/>
              <a:lstStyle/>
              <a:p>
                <a:r>
                  <a:rPr lang="en-US">
                    <a:noFill/>
                  </a:rPr>
                  <a:t> </a:t>
                </a:r>
              </a:p>
            </p:txBody>
          </p:sp>
        </mc:Fallback>
      </mc:AlternateContent>
    </p:spTree>
    <p:extLst>
      <p:ext uri="{BB962C8B-B14F-4D97-AF65-F5344CB8AC3E}">
        <p14:creationId xmlns:p14="http://schemas.microsoft.com/office/powerpoint/2010/main" val="1719417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normAutofit/>
          </a:bodyPr>
          <a:lstStyle/>
          <a:p>
            <a:pPr rtl="0"/>
            <a:r>
              <a:rPr lang="en-US" dirty="0"/>
              <a:t>Constrained objective </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18</a:t>
            </a:fld>
            <a:endParaRPr lang="en-GB" noProof="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E7224CB-510B-DAC3-6B5B-6790346C5526}"/>
                  </a:ext>
                </a:extLst>
              </p:cNvPr>
              <p:cNvSpPr txBox="1">
                <a:spLocks/>
              </p:cNvSpPr>
              <p:nvPr/>
            </p:nvSpPr>
            <p:spPr>
              <a:xfrm>
                <a:off x="646376" y="1532465"/>
                <a:ext cx="9406221" cy="473286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Find a set of points </a:t>
                </a:r>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Χ</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𝜏</m:t>
                            </m:r>
                          </m:e>
                          <m:sub>
                            <m:r>
                              <a:rPr lang="en-US" sz="2400" b="0" i="1" smtClean="0">
                                <a:latin typeface="Cambria Math" panose="02040503050406030204" pitchFamily="18" charset="0"/>
                                <a:ea typeface="Cambria Math" panose="02040503050406030204" pitchFamily="18" charset="0"/>
                              </a:rPr>
                              <m:t>𝑖</m:t>
                            </m:r>
                          </m:sub>
                        </m:sSub>
                      </m:e>
                    </m:d>
                  </m:oMath>
                </a14:m>
                <a:r>
                  <a:rPr lang="en-US" sz="2400" b="0" dirty="0"/>
                  <a:t> that maximize the set function </a:t>
                </a:r>
                <a14:m>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ℝ</m:t>
                    </m:r>
                  </m:oMath>
                </a14:m>
                <a:endParaRPr lang="en-US" sz="2400" b="0" dirty="0"/>
              </a:p>
              <a:p>
                <a:endParaRPr lang="en-US" sz="2400" dirty="0"/>
              </a:p>
              <a:p>
                <a:pPr marL="0" indent="0">
                  <a:buNone/>
                </a:pPr>
                <a:endParaRPr lang="en-US" sz="2400" dirty="0"/>
              </a:p>
              <a:p>
                <a:r>
                  <a:rPr lang="en-US" sz="2400" dirty="0"/>
                  <a:t>while satisfying the budget constraint T where the cost function </a:t>
                </a:r>
                <a14:m>
                  <m:oMath xmlns:m="http://schemas.openxmlformats.org/officeDocument/2006/math">
                    <m:r>
                      <a:rPr lang="en-US" sz="2400" b="0" i="1" smtClean="0">
                        <a:latin typeface="Cambria Math" panose="02040503050406030204" pitchFamily="18" charset="0"/>
                      </a:rPr>
                      <m:t>𝑐</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e>
                    </m:d>
                  </m:oMath>
                </a14:m>
                <a:r>
                  <a:rPr lang="en-US" sz="2400" dirty="0"/>
                  <a:t> represent the cost of sampling   </a:t>
                </a:r>
                <a:endParaRPr lang="en-US" sz="2400" b="0" dirty="0"/>
              </a:p>
              <a:p>
                <a:endParaRPr lang="en-US" sz="2400" dirty="0"/>
              </a:p>
              <a:p>
                <a:endParaRPr lang="en-US" sz="2400" b="0" dirty="0"/>
              </a:p>
              <a:p>
                <a:endParaRPr lang="en-US" sz="2400" dirty="0"/>
              </a:p>
              <a:p>
                <a:endParaRPr lang="en-US" sz="2400" b="0" dirty="0"/>
              </a:p>
              <a:p>
                <a:endParaRPr lang="en-US" sz="2400" dirty="0"/>
              </a:p>
              <a:p>
                <a:endParaRPr lang="en-US" sz="2400" b="0" dirty="0"/>
              </a:p>
              <a:p>
                <a:pPr marL="0" indent="0">
                  <a:buNone/>
                </a:pPr>
                <a:endParaRPr lang="en-CA" sz="2400" dirty="0">
                  <a:solidFill>
                    <a:srgbClr val="595959"/>
                  </a:solidFill>
                </a:endParaRPr>
              </a:p>
              <a:p>
                <a:pPr marL="0" indent="0">
                  <a:buNone/>
                </a:pPr>
                <a:endParaRPr lang="en-GB" sz="2400" dirty="0"/>
              </a:p>
              <a:p>
                <a:endParaRPr lang="en-GB" sz="2400" dirty="0"/>
              </a:p>
            </p:txBody>
          </p:sp>
        </mc:Choice>
        <mc:Fallback>
          <p:sp>
            <p:nvSpPr>
              <p:cNvPr id="4" name="Content Placeholder 3">
                <a:extLst>
                  <a:ext uri="{FF2B5EF4-FFF2-40B4-BE49-F238E27FC236}">
                    <a16:creationId xmlns:a16="http://schemas.microsoft.com/office/drawing/2014/main" id="{DE7224CB-510B-DAC3-6B5B-6790346C5526}"/>
                  </a:ext>
                </a:extLst>
              </p:cNvPr>
              <p:cNvSpPr txBox="1">
                <a:spLocks noRot="1" noChangeAspect="1" noMove="1" noResize="1" noEditPoints="1" noAdjustHandles="1" noChangeArrowheads="1" noChangeShapeType="1" noTextEdit="1"/>
              </p:cNvSpPr>
              <p:nvPr/>
            </p:nvSpPr>
            <p:spPr>
              <a:xfrm>
                <a:off x="646376" y="1532465"/>
                <a:ext cx="9406221" cy="4732867"/>
              </a:xfrm>
              <a:prstGeom prst="rect">
                <a:avLst/>
              </a:prstGeom>
              <a:blipFill>
                <a:blip r:embed="rId2"/>
                <a:stretch>
                  <a:fillRect l="-809" t="-1872"/>
                </a:stretch>
              </a:blipFill>
            </p:spPr>
            <p:txBody>
              <a:bodyPr/>
              <a:lstStyle/>
              <a:p>
                <a:r>
                  <a:rPr lang="en-US">
                    <a:noFill/>
                  </a:rPr>
                  <a:t> </a:t>
                </a:r>
              </a:p>
            </p:txBody>
          </p:sp>
        </mc:Fallback>
      </mc:AlternateContent>
      <p:pic>
        <p:nvPicPr>
          <p:cNvPr id="7" name="Picture 6" descr="Shape&#10;&#10;Description automatically generated with medium confidence">
            <a:extLst>
              <a:ext uri="{FF2B5EF4-FFF2-40B4-BE49-F238E27FC236}">
                <a16:creationId xmlns:a16="http://schemas.microsoft.com/office/drawing/2014/main" id="{4405845C-3599-11C6-D89C-4EADA7D07130}"/>
              </a:ext>
            </a:extLst>
          </p:cNvPr>
          <p:cNvPicPr>
            <a:picLocks noChangeAspect="1"/>
          </p:cNvPicPr>
          <p:nvPr/>
        </p:nvPicPr>
        <p:blipFill>
          <a:blip r:embed="rId3"/>
          <a:stretch>
            <a:fillRect/>
          </a:stretch>
        </p:blipFill>
        <p:spPr>
          <a:xfrm>
            <a:off x="2101883" y="4239682"/>
            <a:ext cx="1947334" cy="628826"/>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9576DCB3-28F0-F7FE-BAB8-62C768E7B9B7}"/>
              </a:ext>
            </a:extLst>
          </p:cNvPr>
          <p:cNvPicPr>
            <a:picLocks noChangeAspect="1"/>
          </p:cNvPicPr>
          <p:nvPr/>
        </p:nvPicPr>
        <p:blipFill>
          <a:blip r:embed="rId4"/>
          <a:stretch>
            <a:fillRect/>
          </a:stretch>
        </p:blipFill>
        <p:spPr>
          <a:xfrm>
            <a:off x="2101883" y="2543522"/>
            <a:ext cx="1956076" cy="314506"/>
          </a:xfrm>
          <a:prstGeom prst="rect">
            <a:avLst/>
          </a:prstGeom>
        </p:spPr>
      </p:pic>
    </p:spTree>
    <p:extLst>
      <p:ext uri="{BB962C8B-B14F-4D97-AF65-F5344CB8AC3E}">
        <p14:creationId xmlns:p14="http://schemas.microsoft.com/office/powerpoint/2010/main" val="3033273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Refresher: Experimental design</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19</a:t>
            </a:fld>
            <a:endParaRPr lang="en-GB" noProof="0"/>
          </a:p>
        </p:txBody>
      </p:sp>
      <p:sp>
        <p:nvSpPr>
          <p:cNvPr id="3" name="Content Placeholder 3">
            <a:extLst>
              <a:ext uri="{FF2B5EF4-FFF2-40B4-BE49-F238E27FC236}">
                <a16:creationId xmlns:a16="http://schemas.microsoft.com/office/drawing/2014/main" id="{13D4CF73-1F51-7279-5F19-01C6E73AFD1C}"/>
              </a:ext>
            </a:extLst>
          </p:cNvPr>
          <p:cNvSpPr txBox="1">
            <a:spLocks/>
          </p:cNvSpPr>
          <p:nvPr/>
        </p:nvSpPr>
        <p:spPr>
          <a:xfrm>
            <a:off x="646376" y="1436688"/>
            <a:ext cx="9742224" cy="4591578"/>
          </a:xfrm>
          <a:prstGeom prst="rect">
            <a:avLst/>
          </a:prstGeom>
        </p:spPr>
        <p:txBody>
          <a:bodyPr vert="horz" lIns="91440" tIns="45720" rIns="91440" bIns="45720" rtlCol="0">
            <a:normAutofit/>
          </a:bodyPr>
          <a:lstStyle>
            <a:lvl1pPr marL="228600" indent="-228600" algn="l" defTabSz="914400" rtl="0" eaLnBrk="1" latinLnBrk="0" hangingPunct="1">
              <a:lnSpc>
                <a:spcPts val="24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Goal: choose input points to learn as much as possible about a function. </a:t>
            </a:r>
          </a:p>
          <a:p>
            <a:endParaRPr lang="en-US" sz="2200" dirty="0"/>
          </a:p>
          <a:p>
            <a:r>
              <a:rPr lang="en-US" sz="2200" dirty="0"/>
              <a:t>Space-filling design: choose points that maximize a distance metric between points</a:t>
            </a:r>
            <a:br>
              <a:rPr lang="en-US" sz="2200" dirty="0"/>
            </a:br>
            <a:endParaRPr lang="en-US" sz="2200" dirty="0"/>
          </a:p>
          <a:p>
            <a:pPr lvl="1"/>
            <a:r>
              <a:rPr lang="en-US" sz="2200" dirty="0"/>
              <a:t>Latin hypercube sampling</a:t>
            </a:r>
            <a:br>
              <a:rPr lang="en-US" sz="2200" dirty="0"/>
            </a:br>
            <a:r>
              <a:rPr lang="en-US" sz="2200" dirty="0"/>
              <a:t>	</a:t>
            </a:r>
          </a:p>
          <a:p>
            <a:pPr marL="457200" lvl="1" indent="0">
              <a:buNone/>
            </a:pPr>
            <a:br>
              <a:rPr lang="en-US" sz="2200" dirty="0"/>
            </a:br>
            <a:br>
              <a:rPr lang="en-US" sz="2200" dirty="0"/>
            </a:br>
            <a:endParaRPr lang="en-US" sz="2200" dirty="0"/>
          </a:p>
          <a:p>
            <a:endParaRPr lang="en-US" sz="2200" dirty="0"/>
          </a:p>
        </p:txBody>
      </p:sp>
      <p:pic>
        <p:nvPicPr>
          <p:cNvPr id="6" name="Picture 5" descr="Chart, calendar, scatter chart&#10;&#10;Description automatically generated">
            <a:extLst>
              <a:ext uri="{FF2B5EF4-FFF2-40B4-BE49-F238E27FC236}">
                <a16:creationId xmlns:a16="http://schemas.microsoft.com/office/drawing/2014/main" id="{BA548B49-2EF1-28F1-F9A5-AF75D81D7D29}"/>
              </a:ext>
            </a:extLst>
          </p:cNvPr>
          <p:cNvPicPr>
            <a:picLocks noChangeAspect="1"/>
          </p:cNvPicPr>
          <p:nvPr/>
        </p:nvPicPr>
        <p:blipFill>
          <a:blip r:embed="rId2"/>
          <a:stretch>
            <a:fillRect/>
          </a:stretch>
        </p:blipFill>
        <p:spPr>
          <a:xfrm>
            <a:off x="3052066" y="3816350"/>
            <a:ext cx="5232400" cy="2540000"/>
          </a:xfrm>
          <a:prstGeom prst="rect">
            <a:avLst/>
          </a:prstGeom>
        </p:spPr>
      </p:pic>
    </p:spTree>
    <p:extLst>
      <p:ext uri="{BB962C8B-B14F-4D97-AF65-F5344CB8AC3E}">
        <p14:creationId xmlns:p14="http://schemas.microsoft.com/office/powerpoint/2010/main" val="3835457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17D48-88B0-433C-A696-FF83A9BD1E76}"/>
              </a:ext>
            </a:extLst>
          </p:cNvPr>
          <p:cNvSpPr>
            <a:spLocks noGrp="1"/>
          </p:cNvSpPr>
          <p:nvPr>
            <p:ph type="title"/>
          </p:nvPr>
        </p:nvSpPr>
        <p:spPr>
          <a:xfrm>
            <a:off x="623574" y="380885"/>
            <a:ext cx="10972800" cy="1325563"/>
          </a:xfrm>
        </p:spPr>
        <p:txBody>
          <a:bodyPr rtlCol="0">
            <a:normAutofit/>
          </a:bodyPr>
          <a:lstStyle/>
          <a:p>
            <a:pPr rtl="0"/>
            <a:r>
              <a:rPr lang="en-GB" dirty="0"/>
              <a:t>AGENDA</a:t>
            </a:r>
          </a:p>
        </p:txBody>
      </p:sp>
      <p:sp>
        <p:nvSpPr>
          <p:cNvPr id="18" name="Text Placeholder 17">
            <a:extLst>
              <a:ext uri="{FF2B5EF4-FFF2-40B4-BE49-F238E27FC236}">
                <a16:creationId xmlns:a16="http://schemas.microsoft.com/office/drawing/2014/main" id="{2B912CEC-615B-4B29-958D-64B7B6333CB0}"/>
              </a:ext>
            </a:extLst>
          </p:cNvPr>
          <p:cNvSpPr>
            <a:spLocks noGrp="1"/>
          </p:cNvSpPr>
          <p:nvPr>
            <p:ph type="body" sz="quarter" idx="14"/>
          </p:nvPr>
        </p:nvSpPr>
        <p:spPr>
          <a:xfrm>
            <a:off x="1069848" y="2825496"/>
            <a:ext cx="1828800" cy="310896"/>
          </a:xfrm>
        </p:spPr>
        <p:txBody>
          <a:bodyPr rtlCol="0">
            <a:noAutofit/>
          </a:bodyPr>
          <a:lstStyle/>
          <a:p>
            <a:pPr rtl="0"/>
            <a:r>
              <a:rPr lang="en-GB" sz="2000" dirty="0"/>
              <a:t>Ice-sheet models</a:t>
            </a:r>
          </a:p>
        </p:txBody>
      </p:sp>
      <p:sp>
        <p:nvSpPr>
          <p:cNvPr id="29" name="Text Placeholder 28">
            <a:extLst>
              <a:ext uri="{FF2B5EF4-FFF2-40B4-BE49-F238E27FC236}">
                <a16:creationId xmlns:a16="http://schemas.microsoft.com/office/drawing/2014/main" id="{31091F01-F0B1-41E5-8ADC-767E4E1DCEAC}"/>
              </a:ext>
            </a:extLst>
          </p:cNvPr>
          <p:cNvSpPr>
            <a:spLocks noGrp="1"/>
          </p:cNvSpPr>
          <p:nvPr>
            <p:ph type="body" sz="quarter" idx="16"/>
          </p:nvPr>
        </p:nvSpPr>
        <p:spPr>
          <a:xfrm>
            <a:off x="5175504" y="2816352"/>
            <a:ext cx="1828800" cy="310896"/>
          </a:xfrm>
        </p:spPr>
        <p:txBody>
          <a:bodyPr rtlCol="0">
            <a:noAutofit/>
          </a:bodyPr>
          <a:lstStyle/>
          <a:p>
            <a:pPr rtl="0"/>
            <a:r>
              <a:rPr lang="en-GB" sz="2000" dirty="0"/>
              <a:t>Theoretical insights</a:t>
            </a:r>
          </a:p>
        </p:txBody>
      </p:sp>
      <p:sp>
        <p:nvSpPr>
          <p:cNvPr id="35" name="Text Placeholder 34">
            <a:extLst>
              <a:ext uri="{FF2B5EF4-FFF2-40B4-BE49-F238E27FC236}">
                <a16:creationId xmlns:a16="http://schemas.microsoft.com/office/drawing/2014/main" id="{997C4EEE-043F-42AB-A9CA-86FE276C6CF9}"/>
              </a:ext>
            </a:extLst>
          </p:cNvPr>
          <p:cNvSpPr>
            <a:spLocks noGrp="1"/>
          </p:cNvSpPr>
          <p:nvPr>
            <p:ph type="body" sz="quarter" idx="20"/>
          </p:nvPr>
        </p:nvSpPr>
        <p:spPr>
          <a:xfrm>
            <a:off x="2663972" y="3743945"/>
            <a:ext cx="2743200" cy="649224"/>
          </a:xfrm>
        </p:spPr>
        <p:txBody>
          <a:bodyPr rtlCol="0">
            <a:noAutofit/>
          </a:bodyPr>
          <a:lstStyle/>
          <a:p>
            <a:pPr rtl="0"/>
            <a:r>
              <a:rPr lang="en-GB" sz="2000" dirty="0"/>
              <a:t>Multi-fidelity experimental design</a:t>
            </a:r>
          </a:p>
        </p:txBody>
      </p:sp>
      <p:sp>
        <p:nvSpPr>
          <p:cNvPr id="39" name="Text Placeholder 38">
            <a:extLst>
              <a:ext uri="{FF2B5EF4-FFF2-40B4-BE49-F238E27FC236}">
                <a16:creationId xmlns:a16="http://schemas.microsoft.com/office/drawing/2014/main" id="{0F59A3E5-BCDD-4461-BA0E-6BDF3170BB56}"/>
              </a:ext>
            </a:extLst>
          </p:cNvPr>
          <p:cNvSpPr>
            <a:spLocks noGrp="1"/>
          </p:cNvSpPr>
          <p:nvPr>
            <p:ph type="body" sz="quarter" idx="22"/>
          </p:nvPr>
        </p:nvSpPr>
        <p:spPr>
          <a:xfrm>
            <a:off x="6872470" y="3816415"/>
            <a:ext cx="2655558" cy="512518"/>
          </a:xfrm>
        </p:spPr>
        <p:txBody>
          <a:bodyPr rtlCol="0">
            <a:noAutofit/>
          </a:bodyPr>
          <a:lstStyle/>
          <a:p>
            <a:pPr rtl="0"/>
            <a:r>
              <a:rPr lang="en-GB" sz="2000" dirty="0"/>
              <a:t>Applications to PDE and ice-sheet </a:t>
            </a:r>
          </a:p>
        </p:txBody>
      </p:sp>
      <p:sp>
        <p:nvSpPr>
          <p:cNvPr id="5" name="Slide Number Placeholder 4">
            <a:extLst>
              <a:ext uri="{FF2B5EF4-FFF2-40B4-BE49-F238E27FC236}">
                <a16:creationId xmlns:a16="http://schemas.microsoft.com/office/drawing/2014/main" id="{EE6C4ACF-31CC-4B95-90C8-0F8CC00CF405}"/>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2</a:t>
            </a:fld>
            <a:endParaRPr lang="en-GB"/>
          </a:p>
        </p:txBody>
      </p:sp>
      <p:grpSp>
        <p:nvGrpSpPr>
          <p:cNvPr id="7" name="Bottom Right">
            <a:extLst>
              <a:ext uri="{FF2B5EF4-FFF2-40B4-BE49-F238E27FC236}">
                <a16:creationId xmlns:a16="http://schemas.microsoft.com/office/drawing/2014/main" id="{6E1E4E6B-7CD4-2349-B413-942547A7ECF1}"/>
              </a:ext>
              <a:ext uri="{C183D7F6-B498-43B3-948B-1728B52AA6E4}">
                <adec:decorative xmlns:adec="http://schemas.microsoft.com/office/drawing/2017/decorative" val="1"/>
              </a:ext>
            </a:extLst>
          </p:cNvPr>
          <p:cNvGrpSpPr/>
          <p:nvPr/>
        </p:nvGrpSpPr>
        <p:grpSpPr>
          <a:xfrm>
            <a:off x="7993448" y="3278144"/>
            <a:ext cx="4211600" cy="3581399"/>
            <a:chOff x="7980400" y="3276601"/>
            <a:chExt cx="4211600" cy="3581399"/>
          </a:xfrm>
        </p:grpSpPr>
        <p:grpSp>
          <p:nvGrpSpPr>
            <p:cNvPr id="8" name="Graphic 157">
              <a:extLst>
                <a:ext uri="{FF2B5EF4-FFF2-40B4-BE49-F238E27FC236}">
                  <a16:creationId xmlns:a16="http://schemas.microsoft.com/office/drawing/2014/main" id="{F1D729C9-CB9F-1A4E-90E7-29E878EE4874}"/>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0" name="Freeform: Shape 24">
                <a:extLst>
                  <a:ext uri="{FF2B5EF4-FFF2-40B4-BE49-F238E27FC236}">
                    <a16:creationId xmlns:a16="http://schemas.microsoft.com/office/drawing/2014/main" id="{4C4A8FC8-1C89-7B4B-8A54-D905DA759C9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1" name="Freeform: Shape 25">
                <a:extLst>
                  <a:ext uri="{FF2B5EF4-FFF2-40B4-BE49-F238E27FC236}">
                    <a16:creationId xmlns:a16="http://schemas.microsoft.com/office/drawing/2014/main" id="{63F23491-E13C-9047-A70A-6253A0930C10}"/>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2" name="Freeform: Shape 26">
                <a:extLst>
                  <a:ext uri="{FF2B5EF4-FFF2-40B4-BE49-F238E27FC236}">
                    <a16:creationId xmlns:a16="http://schemas.microsoft.com/office/drawing/2014/main" id="{E49F230F-DDCA-274D-B951-BC0B8DAA4CD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3" name="Freeform: Shape 30">
                <a:extLst>
                  <a:ext uri="{FF2B5EF4-FFF2-40B4-BE49-F238E27FC236}">
                    <a16:creationId xmlns:a16="http://schemas.microsoft.com/office/drawing/2014/main" id="{AB4ED527-12C2-884E-AFA2-75269E7D2ACE}"/>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4" name="Freeform: Shape 31">
                <a:extLst>
                  <a:ext uri="{FF2B5EF4-FFF2-40B4-BE49-F238E27FC236}">
                    <a16:creationId xmlns:a16="http://schemas.microsoft.com/office/drawing/2014/main" id="{02DB4EC0-78CA-0942-9DFA-D4E94384F4EA}"/>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5" name="Freeform: Shape 32">
                <a:extLst>
                  <a:ext uri="{FF2B5EF4-FFF2-40B4-BE49-F238E27FC236}">
                    <a16:creationId xmlns:a16="http://schemas.microsoft.com/office/drawing/2014/main" id="{6CA860DC-5C09-3B4A-B06A-4E3444DB143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6" name="Freeform: Shape 36">
                <a:extLst>
                  <a:ext uri="{FF2B5EF4-FFF2-40B4-BE49-F238E27FC236}">
                    <a16:creationId xmlns:a16="http://schemas.microsoft.com/office/drawing/2014/main" id="{39111294-3DA9-C242-B216-D2BB9022BC0E}"/>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grpSp>
        <p:sp>
          <p:nvSpPr>
            <p:cNvPr id="9" name="Freeform: Shape 23">
              <a:extLst>
                <a:ext uri="{FF2B5EF4-FFF2-40B4-BE49-F238E27FC236}">
                  <a16:creationId xmlns:a16="http://schemas.microsoft.com/office/drawing/2014/main" id="{0FFF3803-A9FA-344C-A7C2-C72CF76E652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a:p>
          </p:txBody>
        </p:sp>
      </p:grpSp>
      <p:sp>
        <p:nvSpPr>
          <p:cNvPr id="17" name="Oval 16">
            <a:extLst>
              <a:ext uri="{FF2B5EF4-FFF2-40B4-BE49-F238E27FC236}">
                <a16:creationId xmlns:a16="http://schemas.microsoft.com/office/drawing/2014/main" id="{AC5F2C75-A71B-4F51-8DEF-B8D5AB87DF03}"/>
              </a:ext>
              <a:ext uri="{C183D7F6-B498-43B3-948B-1728B52AA6E4}">
                <adec:decorative xmlns:adec="http://schemas.microsoft.com/office/drawing/2017/decorative" val="1"/>
              </a:ext>
            </a:extLst>
          </p:cNvPr>
          <p:cNvSpPr/>
          <p:nvPr/>
        </p:nvSpPr>
        <p:spPr>
          <a:xfrm>
            <a:off x="1822281" y="3327500"/>
            <a:ext cx="317851" cy="3178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a:p>
        </p:txBody>
      </p:sp>
      <p:sp>
        <p:nvSpPr>
          <p:cNvPr id="22" name="Oval 21">
            <a:extLst>
              <a:ext uri="{FF2B5EF4-FFF2-40B4-BE49-F238E27FC236}">
                <a16:creationId xmlns:a16="http://schemas.microsoft.com/office/drawing/2014/main" id="{0D1747FF-AB24-4B5B-9ED7-35BA101CB14F}"/>
              </a:ext>
              <a:ext uri="{C183D7F6-B498-43B3-948B-1728B52AA6E4}">
                <adec:decorative xmlns:adec="http://schemas.microsoft.com/office/drawing/2017/decorative" val="1"/>
              </a:ext>
            </a:extLst>
          </p:cNvPr>
          <p:cNvSpPr/>
          <p:nvPr/>
        </p:nvSpPr>
        <p:spPr>
          <a:xfrm>
            <a:off x="5935712" y="3327500"/>
            <a:ext cx="317851" cy="3178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a:p>
        </p:txBody>
      </p:sp>
      <p:sp>
        <p:nvSpPr>
          <p:cNvPr id="24" name="Oval 23">
            <a:extLst>
              <a:ext uri="{FF2B5EF4-FFF2-40B4-BE49-F238E27FC236}">
                <a16:creationId xmlns:a16="http://schemas.microsoft.com/office/drawing/2014/main" id="{950D6BB7-3C0E-4E72-8D75-2B4C2B9BBDD1}"/>
              </a:ext>
              <a:ext uri="{C183D7F6-B498-43B3-948B-1728B52AA6E4}">
                <adec:decorative xmlns:adec="http://schemas.microsoft.com/office/drawing/2017/decorative" val="1"/>
              </a:ext>
            </a:extLst>
          </p:cNvPr>
          <p:cNvSpPr/>
          <p:nvPr/>
        </p:nvSpPr>
        <p:spPr>
          <a:xfrm>
            <a:off x="3876647" y="3327500"/>
            <a:ext cx="317851" cy="3178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a:p>
        </p:txBody>
      </p:sp>
      <p:sp>
        <p:nvSpPr>
          <p:cNvPr id="26" name="Oval 25">
            <a:extLst>
              <a:ext uri="{FF2B5EF4-FFF2-40B4-BE49-F238E27FC236}">
                <a16:creationId xmlns:a16="http://schemas.microsoft.com/office/drawing/2014/main" id="{B524B0AE-F0E5-4F19-8D15-DACA24A21610}"/>
              </a:ext>
              <a:ext uri="{C183D7F6-B498-43B3-948B-1728B52AA6E4}">
                <adec:decorative xmlns:adec="http://schemas.microsoft.com/office/drawing/2017/decorative" val="1"/>
              </a:ext>
            </a:extLst>
          </p:cNvPr>
          <p:cNvSpPr/>
          <p:nvPr/>
        </p:nvSpPr>
        <p:spPr>
          <a:xfrm>
            <a:off x="7972288" y="3327500"/>
            <a:ext cx="317851" cy="31785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b="1"/>
          </a:p>
        </p:txBody>
      </p:sp>
      <p:sp>
        <p:nvSpPr>
          <p:cNvPr id="28" name="Oval 27">
            <a:extLst>
              <a:ext uri="{FF2B5EF4-FFF2-40B4-BE49-F238E27FC236}">
                <a16:creationId xmlns:a16="http://schemas.microsoft.com/office/drawing/2014/main" id="{903A86B1-4AE7-4F64-9DC5-063BE369EDC7}"/>
              </a:ext>
              <a:ext uri="{C183D7F6-B498-43B3-948B-1728B52AA6E4}">
                <adec:decorative xmlns:adec="http://schemas.microsoft.com/office/drawing/2017/decorative" val="1"/>
              </a:ext>
            </a:extLst>
          </p:cNvPr>
          <p:cNvSpPr/>
          <p:nvPr/>
        </p:nvSpPr>
        <p:spPr>
          <a:xfrm>
            <a:off x="10030534" y="3327500"/>
            <a:ext cx="317851" cy="3178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2000" b="1"/>
          </a:p>
        </p:txBody>
      </p:sp>
      <p:sp>
        <p:nvSpPr>
          <p:cNvPr id="25" name="Text Placeholder 24">
            <a:extLst>
              <a:ext uri="{FF2B5EF4-FFF2-40B4-BE49-F238E27FC236}">
                <a16:creationId xmlns:a16="http://schemas.microsoft.com/office/drawing/2014/main" id="{51D7437D-C1AA-F55C-8629-11419A413F07}"/>
              </a:ext>
            </a:extLst>
          </p:cNvPr>
          <p:cNvSpPr>
            <a:spLocks noGrp="1"/>
          </p:cNvSpPr>
          <p:nvPr>
            <p:ph type="body" sz="quarter" idx="18"/>
          </p:nvPr>
        </p:nvSpPr>
        <p:spPr>
          <a:xfrm>
            <a:off x="9063486" y="2816352"/>
            <a:ext cx="2532888" cy="320040"/>
          </a:xfrm>
        </p:spPr>
        <p:txBody>
          <a:bodyPr/>
          <a:lstStyle/>
          <a:p>
            <a:r>
              <a:rPr lang="en-US" sz="2000" dirty="0"/>
              <a:t>Future directions/projects</a:t>
            </a:r>
          </a:p>
        </p:txBody>
      </p:sp>
    </p:spTree>
    <p:extLst>
      <p:ext uri="{BB962C8B-B14F-4D97-AF65-F5344CB8AC3E}">
        <p14:creationId xmlns:p14="http://schemas.microsoft.com/office/powerpoint/2010/main" val="1219950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Issue with space-filling design</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20</a:t>
            </a:fld>
            <a:endParaRPr lang="en-GB" noProof="0"/>
          </a:p>
        </p:txBody>
      </p:sp>
      <p:sp>
        <p:nvSpPr>
          <p:cNvPr id="3" name="Content Placeholder 3">
            <a:extLst>
              <a:ext uri="{FF2B5EF4-FFF2-40B4-BE49-F238E27FC236}">
                <a16:creationId xmlns:a16="http://schemas.microsoft.com/office/drawing/2014/main" id="{13D4CF73-1F51-7279-5F19-01C6E73AFD1C}"/>
              </a:ext>
            </a:extLst>
          </p:cNvPr>
          <p:cNvSpPr txBox="1">
            <a:spLocks/>
          </p:cNvSpPr>
          <p:nvPr/>
        </p:nvSpPr>
        <p:spPr>
          <a:xfrm>
            <a:off x="646376" y="1436688"/>
            <a:ext cx="10495757" cy="4591578"/>
          </a:xfrm>
          <a:prstGeom prst="rect">
            <a:avLst/>
          </a:prstGeom>
        </p:spPr>
        <p:txBody>
          <a:bodyPr vert="horz" lIns="91440" tIns="45720" rIns="91440" bIns="45720" rtlCol="0">
            <a:normAutofit/>
          </a:bodyPr>
          <a:lstStyle>
            <a:lvl1pPr marL="228600" indent="-228600" algn="l" defTabSz="914400" rtl="0" eaLnBrk="1" latinLnBrk="0" hangingPunct="1">
              <a:lnSpc>
                <a:spcPts val="24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Fail to model that have non-stationary behavior. </a:t>
            </a:r>
            <a:br>
              <a:rPr lang="en-US" sz="2200" dirty="0"/>
            </a:br>
            <a:endParaRPr lang="en-US" sz="2200" dirty="0"/>
          </a:p>
          <a:p>
            <a:pPr lvl="1"/>
            <a:r>
              <a:rPr lang="en-US" sz="2200" dirty="0"/>
              <a:t>Part of the space might be more complex to model and require finer grain resolution</a:t>
            </a:r>
            <a:br>
              <a:rPr lang="en-US" sz="2200" dirty="0"/>
            </a:br>
            <a:endParaRPr lang="en-US" sz="2200" dirty="0"/>
          </a:p>
          <a:p>
            <a:r>
              <a:rPr lang="en-US" sz="2200" dirty="0"/>
              <a:t>Hard to input user requirements</a:t>
            </a:r>
            <a:br>
              <a:rPr lang="en-US" sz="2200" dirty="0"/>
            </a:br>
            <a:endParaRPr lang="en-US" sz="2200" dirty="0"/>
          </a:p>
          <a:p>
            <a:pPr lvl="1"/>
            <a:r>
              <a:rPr lang="en-US" sz="2200" dirty="0"/>
              <a:t>In ice-sheet we might only care about areas of the function above a certain threshold</a:t>
            </a:r>
          </a:p>
          <a:p>
            <a:pPr marL="0" indent="0">
              <a:buNone/>
            </a:pPr>
            <a:endParaRPr lang="en-US" sz="2200" dirty="0"/>
          </a:p>
          <a:p>
            <a:r>
              <a:rPr lang="en-US" sz="2200" dirty="0"/>
              <a:t>Does not assign a value to a point which makes it complicated to adapt when comparing points of different resolutions (more on that later)</a:t>
            </a:r>
            <a:br>
              <a:rPr lang="en-US" sz="2200" dirty="0"/>
            </a:br>
            <a:endParaRPr lang="en-US" sz="2200" dirty="0"/>
          </a:p>
        </p:txBody>
      </p:sp>
    </p:spTree>
    <p:extLst>
      <p:ext uri="{BB962C8B-B14F-4D97-AF65-F5344CB8AC3E}">
        <p14:creationId xmlns:p14="http://schemas.microsoft.com/office/powerpoint/2010/main" val="2076550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Model-based ED</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21</a:t>
            </a:fld>
            <a:endParaRPr lang="en-GB" noProof="0"/>
          </a:p>
        </p:txBody>
      </p:sp>
      <p:sp>
        <p:nvSpPr>
          <p:cNvPr id="11" name="Content Placeholder 3">
            <a:extLst>
              <a:ext uri="{FF2B5EF4-FFF2-40B4-BE49-F238E27FC236}">
                <a16:creationId xmlns:a16="http://schemas.microsoft.com/office/drawing/2014/main" id="{DD22AE63-054D-371F-7E86-9207A9BBE31B}"/>
              </a:ext>
            </a:extLst>
          </p:cNvPr>
          <p:cNvSpPr txBox="1">
            <a:spLocks/>
          </p:cNvSpPr>
          <p:nvPr/>
        </p:nvSpPr>
        <p:spPr>
          <a:xfrm>
            <a:off x="646376" y="1681163"/>
            <a:ext cx="7062229" cy="3474720"/>
          </a:xfrm>
          <a:prstGeom prst="rect">
            <a:avLst/>
          </a:prstGeom>
        </p:spPr>
        <p:txBody>
          <a:bodyPr vert="horz" lIns="91440" tIns="45720" rIns="91440" bIns="45720" rtlCol="0">
            <a:normAutofit/>
          </a:bodyPr>
          <a:lstStyle>
            <a:lvl1pPr marL="228600" indent="-228600" algn="l" defTabSz="914400" rtl="0" eaLnBrk="1" latinLnBrk="0" hangingPunct="1">
              <a:lnSpc>
                <a:spcPts val="24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Fit a probabilistic model (GP) of f on the datapoints collected.</a:t>
            </a:r>
            <a:br>
              <a:rPr lang="en-US" sz="2200" dirty="0"/>
            </a:br>
            <a:endParaRPr lang="en-US" sz="2200" dirty="0"/>
          </a:p>
          <a:p>
            <a:r>
              <a:rPr lang="en-US" sz="2200" dirty="0"/>
              <a:t>Select points to minimize the uncertainty of the GP</a:t>
            </a:r>
          </a:p>
          <a:p>
            <a:pPr lvl="1"/>
            <a:r>
              <a:rPr lang="en-US" sz="2200" dirty="0"/>
              <a:t>Integrated variance reduction 	</a:t>
            </a:r>
            <a:br>
              <a:rPr lang="en-US" sz="2200" dirty="0"/>
            </a:br>
            <a:endParaRPr lang="en-US" sz="2200" dirty="0"/>
          </a:p>
          <a:p>
            <a:r>
              <a:rPr lang="en-US" sz="2200" dirty="0"/>
              <a:t>See lecture 4 if you have any doubt</a:t>
            </a:r>
          </a:p>
          <a:p>
            <a:r>
              <a:rPr lang="en-US" sz="2200" dirty="0"/>
              <a:t>Add </a:t>
            </a:r>
            <a:r>
              <a:rPr lang="en-US" sz="2200" dirty="0" err="1"/>
              <a:t>emukit</a:t>
            </a:r>
            <a:r>
              <a:rPr lang="en-US" sz="2200" dirty="0"/>
              <a:t> graph</a:t>
            </a:r>
          </a:p>
          <a:p>
            <a:endParaRPr lang="en-US" sz="2200" dirty="0"/>
          </a:p>
        </p:txBody>
      </p:sp>
    </p:spTree>
    <p:extLst>
      <p:ext uri="{BB962C8B-B14F-4D97-AF65-F5344CB8AC3E}">
        <p14:creationId xmlns:p14="http://schemas.microsoft.com/office/powerpoint/2010/main" val="2358719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21992" y="251176"/>
            <a:ext cx="8353426" cy="1325563"/>
          </a:xfrm>
        </p:spPr>
        <p:txBody>
          <a:bodyPr/>
          <a:lstStyle/>
          <a:p>
            <a:r>
              <a:rPr lang="en-US" dirty="0"/>
              <a:t>REFRESHER: Discrete Multi-fidelity</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22</a:t>
            </a:fld>
            <a:endParaRPr lang="en-GB" noProof="0"/>
          </a:p>
        </p:txBody>
      </p:sp>
      <p:sp>
        <p:nvSpPr>
          <p:cNvPr id="4" name="TextBox 3">
            <a:extLst>
              <a:ext uri="{FF2B5EF4-FFF2-40B4-BE49-F238E27FC236}">
                <a16:creationId xmlns:a16="http://schemas.microsoft.com/office/drawing/2014/main" id="{15FDBDBF-8836-9F08-5D50-869606CAFBB2}"/>
              </a:ext>
            </a:extLst>
          </p:cNvPr>
          <p:cNvSpPr txBox="1"/>
          <p:nvPr/>
        </p:nvSpPr>
        <p:spPr>
          <a:xfrm>
            <a:off x="1164336" y="4958417"/>
            <a:ext cx="184731" cy="646331"/>
          </a:xfrm>
          <a:prstGeom prst="rect">
            <a:avLst/>
          </a:prstGeom>
          <a:noFill/>
        </p:spPr>
        <p:txBody>
          <a:bodyPr wrap="none" rtlCol="0">
            <a:spAutoFit/>
          </a:bodyPr>
          <a:lstStyle/>
          <a:p>
            <a:endParaRPr lang="en-US" dirty="0"/>
          </a:p>
          <a:p>
            <a:endParaRPr lang="en-US" dirty="0"/>
          </a:p>
        </p:txBody>
      </p:sp>
      <p:sp>
        <p:nvSpPr>
          <p:cNvPr id="6" name="Content Placeholder 3">
            <a:extLst>
              <a:ext uri="{FF2B5EF4-FFF2-40B4-BE49-F238E27FC236}">
                <a16:creationId xmlns:a16="http://schemas.microsoft.com/office/drawing/2014/main" id="{A8A075A0-8234-66FF-2BEE-715B3377107A}"/>
              </a:ext>
            </a:extLst>
          </p:cNvPr>
          <p:cNvSpPr>
            <a:spLocks noGrp="1"/>
          </p:cNvSpPr>
          <p:nvPr>
            <p:ph sz="half" idx="2"/>
          </p:nvPr>
        </p:nvSpPr>
        <p:spPr>
          <a:xfrm>
            <a:off x="838200" y="1576739"/>
            <a:ext cx="9528958" cy="4779611"/>
          </a:xfrm>
        </p:spPr>
        <p:txBody>
          <a:bodyPr>
            <a:normAutofit/>
          </a:bodyPr>
          <a:lstStyle/>
          <a:p>
            <a:r>
              <a:rPr lang="en-US" sz="2200" dirty="0"/>
              <a:t>Add equations multi-fidelity</a:t>
            </a:r>
            <a:br>
              <a:rPr lang="en-US" sz="2200" dirty="0"/>
            </a:br>
            <a:endParaRPr lang="en-US" sz="2200" dirty="0"/>
          </a:p>
          <a:p>
            <a:r>
              <a:rPr lang="en-US" sz="2200" dirty="0"/>
              <a:t>Discrete set of fidelities </a:t>
            </a:r>
          </a:p>
          <a:p>
            <a:r>
              <a:rPr lang="en-US" sz="2200" dirty="0"/>
              <a:t>Model relationship between fidelities </a:t>
            </a:r>
          </a:p>
          <a:p>
            <a:pPr marL="0" indent="0">
              <a:buNone/>
            </a:pPr>
            <a:endParaRPr lang="en-US" dirty="0"/>
          </a:p>
          <a:p>
            <a:endParaRPr lang="en-US" dirty="0"/>
          </a:p>
        </p:txBody>
      </p:sp>
    </p:spTree>
    <p:extLst>
      <p:ext uri="{BB962C8B-B14F-4D97-AF65-F5344CB8AC3E}">
        <p14:creationId xmlns:p14="http://schemas.microsoft.com/office/powerpoint/2010/main" val="275875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21990" y="251176"/>
            <a:ext cx="11570009" cy="1325563"/>
          </a:xfrm>
        </p:spPr>
        <p:txBody>
          <a:bodyPr/>
          <a:lstStyle/>
          <a:p>
            <a:r>
              <a:rPr lang="en-US" dirty="0"/>
              <a:t>Continuous Multi-fidelity</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23</a:t>
            </a:fld>
            <a:endParaRPr lang="en-GB" noProof="0"/>
          </a:p>
        </p:txBody>
      </p:sp>
      <p:sp>
        <p:nvSpPr>
          <p:cNvPr id="4" name="TextBox 3">
            <a:extLst>
              <a:ext uri="{FF2B5EF4-FFF2-40B4-BE49-F238E27FC236}">
                <a16:creationId xmlns:a16="http://schemas.microsoft.com/office/drawing/2014/main" id="{15FDBDBF-8836-9F08-5D50-869606CAFBB2}"/>
              </a:ext>
            </a:extLst>
          </p:cNvPr>
          <p:cNvSpPr txBox="1"/>
          <p:nvPr/>
        </p:nvSpPr>
        <p:spPr>
          <a:xfrm>
            <a:off x="1164336" y="4958417"/>
            <a:ext cx="184731" cy="646331"/>
          </a:xfrm>
          <a:prstGeom prst="rect">
            <a:avLst/>
          </a:prstGeom>
          <a:noFill/>
        </p:spPr>
        <p:txBody>
          <a:bodyPr wrap="none" rtlCol="0">
            <a:spAutoFit/>
          </a:bodyPr>
          <a:lstStyle/>
          <a:p>
            <a:endParaRPr lang="en-US" dirty="0"/>
          </a:p>
          <a:p>
            <a:endParaRPr lang="en-US" dirty="0"/>
          </a:p>
        </p:txBody>
      </p:sp>
      <p:sp>
        <p:nvSpPr>
          <p:cNvPr id="6" name="Content Placeholder 3">
            <a:extLst>
              <a:ext uri="{FF2B5EF4-FFF2-40B4-BE49-F238E27FC236}">
                <a16:creationId xmlns:a16="http://schemas.microsoft.com/office/drawing/2014/main" id="{A8A075A0-8234-66FF-2BEE-715B3377107A}"/>
              </a:ext>
            </a:extLst>
          </p:cNvPr>
          <p:cNvSpPr>
            <a:spLocks noGrp="1"/>
          </p:cNvSpPr>
          <p:nvPr>
            <p:ph sz="half" idx="2"/>
          </p:nvPr>
        </p:nvSpPr>
        <p:spPr>
          <a:xfrm>
            <a:off x="838200" y="1576739"/>
            <a:ext cx="9528958" cy="4779611"/>
          </a:xfrm>
        </p:spPr>
        <p:txBody>
          <a:bodyPr>
            <a:normAutofit/>
          </a:bodyPr>
          <a:lstStyle/>
          <a:p>
            <a:r>
              <a:rPr lang="en-US" sz="2200" dirty="0"/>
              <a:t>Numerical solvers use time-discretization to solve complex systems that don’t have closed form</a:t>
            </a:r>
            <a:br>
              <a:rPr lang="en-US" sz="2200" dirty="0"/>
            </a:br>
            <a:endParaRPr lang="en-US" sz="2200" dirty="0"/>
          </a:p>
          <a:p>
            <a:r>
              <a:rPr lang="en-US" sz="2200" dirty="0"/>
              <a:t>Accuracy is completely correlated with dt.</a:t>
            </a:r>
          </a:p>
          <a:p>
            <a:endParaRPr lang="en-US" sz="2200" dirty="0"/>
          </a:p>
          <a:p>
            <a:r>
              <a:rPr lang="en-US" sz="2200" dirty="0"/>
              <a:t>How sensitive is the solution to the discretization?</a:t>
            </a:r>
          </a:p>
          <a:p>
            <a:r>
              <a:rPr lang="en-US" sz="2200" dirty="0"/>
              <a:t>Continuous set of fidelities</a:t>
            </a:r>
          </a:p>
          <a:p>
            <a:endParaRPr lang="en-US" sz="2200" dirty="0"/>
          </a:p>
          <a:p>
            <a:r>
              <a:rPr lang="en-US" sz="2200" dirty="0"/>
              <a:t>View lower resolution as multi-fidelity problem. How can you combine varying degrees of accuracy to obtain output in a cost-efficient manner</a:t>
            </a:r>
          </a:p>
          <a:p>
            <a:r>
              <a:rPr lang="en-US" sz="2200" dirty="0"/>
              <a:t>Difference between discrete multi-fidelity and continuous</a:t>
            </a:r>
          </a:p>
          <a:p>
            <a:r>
              <a:rPr lang="en-US" sz="2200" dirty="0"/>
              <a:t>Lower fidelities are noisy version of the higher one ( add a graph?)</a:t>
            </a:r>
          </a:p>
          <a:p>
            <a:endParaRPr lang="en-US" dirty="0"/>
          </a:p>
          <a:p>
            <a:endParaRPr lang="en-US" dirty="0"/>
          </a:p>
        </p:txBody>
      </p:sp>
    </p:spTree>
    <p:extLst>
      <p:ext uri="{BB962C8B-B14F-4D97-AF65-F5344CB8AC3E}">
        <p14:creationId xmlns:p14="http://schemas.microsoft.com/office/powerpoint/2010/main" val="3939503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21990" y="251176"/>
            <a:ext cx="11570009" cy="1325563"/>
          </a:xfrm>
        </p:spPr>
        <p:txBody>
          <a:bodyPr/>
          <a:lstStyle/>
          <a:p>
            <a:r>
              <a:rPr lang="en-US" dirty="0"/>
              <a:t>Multi-fidelity experimental design</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24</a:t>
            </a:fld>
            <a:endParaRPr lang="en-GB" noProof="0"/>
          </a:p>
        </p:txBody>
      </p:sp>
      <p:sp>
        <p:nvSpPr>
          <p:cNvPr id="4" name="TextBox 3">
            <a:extLst>
              <a:ext uri="{FF2B5EF4-FFF2-40B4-BE49-F238E27FC236}">
                <a16:creationId xmlns:a16="http://schemas.microsoft.com/office/drawing/2014/main" id="{15FDBDBF-8836-9F08-5D50-869606CAFBB2}"/>
              </a:ext>
            </a:extLst>
          </p:cNvPr>
          <p:cNvSpPr txBox="1"/>
          <p:nvPr/>
        </p:nvSpPr>
        <p:spPr>
          <a:xfrm>
            <a:off x="1164336" y="4958417"/>
            <a:ext cx="184731" cy="646331"/>
          </a:xfrm>
          <a:prstGeom prst="rect">
            <a:avLst/>
          </a:prstGeom>
          <a:noFill/>
        </p:spPr>
        <p:txBody>
          <a:bodyPr wrap="none" rtlCol="0">
            <a:spAutoFit/>
          </a:bodyPr>
          <a:lstStyle/>
          <a:p>
            <a:endParaRPr lang="en-US" dirty="0"/>
          </a:p>
          <a:p>
            <a:endParaRPr lang="en-US" dirty="0"/>
          </a:p>
        </p:txBody>
      </p:sp>
      <p:sp>
        <p:nvSpPr>
          <p:cNvPr id="6" name="Content Placeholder 3">
            <a:extLst>
              <a:ext uri="{FF2B5EF4-FFF2-40B4-BE49-F238E27FC236}">
                <a16:creationId xmlns:a16="http://schemas.microsoft.com/office/drawing/2014/main" id="{A8A075A0-8234-66FF-2BEE-715B3377107A}"/>
              </a:ext>
            </a:extLst>
          </p:cNvPr>
          <p:cNvSpPr>
            <a:spLocks noGrp="1"/>
          </p:cNvSpPr>
          <p:nvPr>
            <p:ph sz="half" idx="2"/>
          </p:nvPr>
        </p:nvSpPr>
        <p:spPr>
          <a:xfrm>
            <a:off x="838200" y="1576739"/>
            <a:ext cx="9528958" cy="4779611"/>
          </a:xfrm>
        </p:spPr>
        <p:txBody>
          <a:bodyPr>
            <a:normAutofit/>
          </a:bodyPr>
          <a:lstStyle/>
          <a:p>
            <a:r>
              <a:rPr lang="en-US" sz="2200" dirty="0"/>
              <a:t>Modeling</a:t>
            </a:r>
            <a:br>
              <a:rPr lang="en-US" sz="2200" dirty="0"/>
            </a:br>
            <a:endParaRPr lang="en-US" sz="2200" dirty="0"/>
          </a:p>
          <a:p>
            <a:pPr lvl="1"/>
            <a:r>
              <a:rPr lang="en-US" sz="2200" dirty="0"/>
              <a:t>How do you model the function as well as the relationship between resolutions ? </a:t>
            </a:r>
          </a:p>
          <a:p>
            <a:pPr lvl="1"/>
            <a:r>
              <a:rPr lang="en-US" sz="2200" dirty="0"/>
              <a:t>What is the utility to optimize?</a:t>
            </a:r>
          </a:p>
          <a:p>
            <a:pPr marL="457200" lvl="1" indent="0">
              <a:buNone/>
            </a:pPr>
            <a:endParaRPr lang="en-US" sz="2200" dirty="0"/>
          </a:p>
          <a:p>
            <a:r>
              <a:rPr lang="en-US" sz="2200" dirty="0"/>
              <a:t>Decision-making</a:t>
            </a:r>
            <a:br>
              <a:rPr lang="en-US" sz="2200" dirty="0"/>
            </a:br>
            <a:endParaRPr lang="en-US" sz="2200" dirty="0"/>
          </a:p>
          <a:p>
            <a:pPr lvl="1"/>
            <a:r>
              <a:rPr lang="en-US" sz="2200" dirty="0"/>
              <a:t>How do you choose the next point based on the model? </a:t>
            </a:r>
            <a:br>
              <a:rPr lang="en-US" sz="2200" dirty="0"/>
            </a:br>
            <a:endParaRPr lang="en-US" sz="2200" dirty="0"/>
          </a:p>
          <a:p>
            <a:pPr lvl="1"/>
            <a:r>
              <a:rPr lang="en-US" sz="2200" dirty="0"/>
              <a:t>BO, RL, Online </a:t>
            </a:r>
            <a:r>
              <a:rPr lang="en-US" sz="2200" dirty="0" err="1"/>
              <a:t>learnig</a:t>
            </a:r>
            <a:r>
              <a:rPr lang="en-US" sz="2200" dirty="0"/>
              <a:t>, bandits (all connected)…</a:t>
            </a:r>
            <a:br>
              <a:rPr lang="en-US" sz="2200" dirty="0"/>
            </a:br>
            <a:br>
              <a:rPr lang="en-US" sz="2200" dirty="0"/>
            </a:br>
            <a:endParaRPr lang="en-US" sz="2200" dirty="0"/>
          </a:p>
          <a:p>
            <a:endParaRPr lang="en-US" dirty="0"/>
          </a:p>
          <a:p>
            <a:endParaRPr lang="en-US" dirty="0"/>
          </a:p>
        </p:txBody>
      </p:sp>
    </p:spTree>
    <p:extLst>
      <p:ext uri="{BB962C8B-B14F-4D97-AF65-F5344CB8AC3E}">
        <p14:creationId xmlns:p14="http://schemas.microsoft.com/office/powerpoint/2010/main" val="2451327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model </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25</a:t>
            </a:fld>
            <a:endParaRPr lang="en-GB" noProof="0"/>
          </a:p>
        </p:txBody>
      </p:sp>
      <p:sp>
        <p:nvSpPr>
          <p:cNvPr id="4" name="TextBox 3">
            <a:extLst>
              <a:ext uri="{FF2B5EF4-FFF2-40B4-BE49-F238E27FC236}">
                <a16:creationId xmlns:a16="http://schemas.microsoft.com/office/drawing/2014/main" id="{FFCA59F9-AA1D-0324-83B2-3F2CEABC0647}"/>
              </a:ext>
            </a:extLst>
          </p:cNvPr>
          <p:cNvSpPr txBox="1"/>
          <p:nvPr/>
        </p:nvSpPr>
        <p:spPr>
          <a:xfrm>
            <a:off x="857034" y="4621736"/>
            <a:ext cx="184731" cy="646331"/>
          </a:xfrm>
          <a:prstGeom prst="rect">
            <a:avLst/>
          </a:prstGeom>
          <a:noFill/>
        </p:spPr>
        <p:txBody>
          <a:bodyPr wrap="none" rtlCol="0">
            <a:spAutoFit/>
          </a:bodyPr>
          <a:lstStyle/>
          <a:p>
            <a:endParaRPr lang="en-US" dirty="0"/>
          </a:p>
          <a:p>
            <a:endParaRPr lang="en-US" dirty="0"/>
          </a:p>
        </p:txBody>
      </p:sp>
      <p:sp>
        <p:nvSpPr>
          <p:cNvPr id="3" name="Content Placeholder 3">
            <a:extLst>
              <a:ext uri="{FF2B5EF4-FFF2-40B4-BE49-F238E27FC236}">
                <a16:creationId xmlns:a16="http://schemas.microsoft.com/office/drawing/2014/main" id="{5B927986-5033-88CB-6E34-BD52AC562C01}"/>
              </a:ext>
            </a:extLst>
          </p:cNvPr>
          <p:cNvSpPr txBox="1">
            <a:spLocks/>
          </p:cNvSpPr>
          <p:nvPr/>
        </p:nvSpPr>
        <p:spPr>
          <a:xfrm>
            <a:off x="868680" y="1690688"/>
            <a:ext cx="9260058" cy="3474720"/>
          </a:xfrm>
          <a:prstGeom prst="rect">
            <a:avLst/>
          </a:prstGeom>
        </p:spPr>
        <p:txBody>
          <a:bodyPr vert="horz" lIns="91440" tIns="45720" rIns="91440" bIns="45720" rtlCol="0">
            <a:normAutofit/>
          </a:bodyPr>
          <a:lstStyle>
            <a:lvl1pPr marL="228600" indent="-228600" algn="l" defTabSz="914400" rtl="0" eaLnBrk="1" latinLnBrk="0" hangingPunct="1">
              <a:lnSpc>
                <a:spcPts val="24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Model the resolution and parameter dimension continuously.</a:t>
            </a:r>
          </a:p>
          <a:p>
            <a:pPr marL="0" indent="0">
              <a:buNone/>
            </a:pPr>
            <a:endParaRPr lang="en-US" sz="2200" dirty="0"/>
          </a:p>
          <a:p>
            <a:r>
              <a:rPr lang="en-US" sz="2200" dirty="0"/>
              <a:t>RBF kernel. Key parameter is </a:t>
            </a:r>
            <a:r>
              <a:rPr lang="en-US" sz="2200" dirty="0" err="1"/>
              <a:t>lengthscale</a:t>
            </a:r>
            <a:endParaRPr lang="en-US" sz="2200" dirty="0"/>
          </a:p>
          <a:p>
            <a:r>
              <a:rPr lang="en-US" sz="2200" dirty="0"/>
              <a:t>Add plots </a:t>
            </a:r>
          </a:p>
        </p:txBody>
      </p:sp>
    </p:spTree>
    <p:extLst>
      <p:ext uri="{BB962C8B-B14F-4D97-AF65-F5344CB8AC3E}">
        <p14:creationId xmlns:p14="http://schemas.microsoft.com/office/powerpoint/2010/main" val="1846618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5" y="355600"/>
            <a:ext cx="9260057" cy="1325563"/>
          </a:xfrm>
        </p:spPr>
        <p:txBody>
          <a:bodyPr/>
          <a:lstStyle/>
          <a:p>
            <a:r>
              <a:rPr lang="en-US" dirty="0"/>
              <a:t>Utility: Conditional integrated variance</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26</a:t>
            </a:fld>
            <a:endParaRPr lang="en-GB" noProof="0"/>
          </a:p>
        </p:txBody>
      </p:sp>
      <p:pic>
        <p:nvPicPr>
          <p:cNvPr id="6146" name="Picture 2">
            <a:extLst>
              <a:ext uri="{FF2B5EF4-FFF2-40B4-BE49-F238E27FC236}">
                <a16:creationId xmlns:a16="http://schemas.microsoft.com/office/drawing/2014/main" id="{E8FCE8F3-7D35-3B6C-81F1-0D728B6AD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680" y="2134218"/>
            <a:ext cx="8153400" cy="1066800"/>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3">
            <a:extLst>
              <a:ext uri="{FF2B5EF4-FFF2-40B4-BE49-F238E27FC236}">
                <a16:creationId xmlns:a16="http://schemas.microsoft.com/office/drawing/2014/main" id="{18DCE459-AB1D-E67B-19CE-96E2E8796D4D}"/>
              </a:ext>
            </a:extLst>
          </p:cNvPr>
          <p:cNvSpPr txBox="1">
            <a:spLocks/>
          </p:cNvSpPr>
          <p:nvPr/>
        </p:nvSpPr>
        <p:spPr>
          <a:xfrm>
            <a:off x="868680" y="1690688"/>
            <a:ext cx="9260058" cy="3474720"/>
          </a:xfrm>
          <a:prstGeom prst="rect">
            <a:avLst/>
          </a:prstGeom>
        </p:spPr>
        <p:txBody>
          <a:bodyPr vert="horz" lIns="91440" tIns="45720" rIns="91440" bIns="45720" rtlCol="0">
            <a:normAutofit/>
          </a:bodyPr>
          <a:lstStyle>
            <a:lvl1pPr marL="228600" indent="-228600" algn="l" defTabSz="914400" rtl="0" eaLnBrk="1" latinLnBrk="0" hangingPunct="1">
              <a:lnSpc>
                <a:spcPts val="24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Integrated variance at the highest resolution possible.</a:t>
            </a:r>
          </a:p>
          <a:p>
            <a:endParaRPr lang="en-US" sz="2200" dirty="0"/>
          </a:p>
          <a:p>
            <a:endParaRPr lang="en-US" sz="2200" dirty="0"/>
          </a:p>
          <a:p>
            <a:endParaRPr lang="en-US" sz="2200" dirty="0"/>
          </a:p>
          <a:p>
            <a:endParaRPr lang="en-US" sz="2200" dirty="0"/>
          </a:p>
          <a:p>
            <a:r>
              <a:rPr lang="en-US" sz="2200" dirty="0"/>
              <a:t>Points at lower resolution are not useful on their own. With a model we can make predictions at high resolution that are useful</a:t>
            </a:r>
            <a:br>
              <a:rPr lang="en-US" sz="2200" dirty="0"/>
            </a:br>
            <a:endParaRPr lang="en-US" sz="2200" dirty="0"/>
          </a:p>
          <a:p>
            <a:endParaRPr lang="en-US" sz="2200" dirty="0"/>
          </a:p>
          <a:p>
            <a:endParaRPr lang="en-US" sz="2200" dirty="0"/>
          </a:p>
          <a:p>
            <a:pPr lvl="1"/>
            <a:endParaRPr lang="en-US" sz="2200" dirty="0"/>
          </a:p>
        </p:txBody>
      </p:sp>
    </p:spTree>
    <p:extLst>
      <p:ext uri="{BB962C8B-B14F-4D97-AF65-F5344CB8AC3E}">
        <p14:creationId xmlns:p14="http://schemas.microsoft.com/office/powerpoint/2010/main" val="2757171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utility maximization</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27</a:t>
            </a:fld>
            <a:endParaRPr lang="en-GB" noProof="0"/>
          </a:p>
        </p:txBody>
      </p:sp>
      <p:sp>
        <p:nvSpPr>
          <p:cNvPr id="3" name="TextBox 2">
            <a:extLst>
              <a:ext uri="{FF2B5EF4-FFF2-40B4-BE49-F238E27FC236}">
                <a16:creationId xmlns:a16="http://schemas.microsoft.com/office/drawing/2014/main" id="{8369A583-A3DE-591A-08C8-75AF72B81CDA}"/>
              </a:ext>
            </a:extLst>
          </p:cNvPr>
          <p:cNvSpPr txBox="1"/>
          <p:nvPr/>
        </p:nvSpPr>
        <p:spPr>
          <a:xfrm>
            <a:off x="1301839" y="4529403"/>
            <a:ext cx="184731" cy="1477328"/>
          </a:xfrm>
          <a:prstGeom prst="rect">
            <a:avLst/>
          </a:prstGeom>
          <a:noFill/>
        </p:spPr>
        <p:txBody>
          <a:bodyPr wrap="none" rtlCol="0">
            <a:spAutoFit/>
          </a:bodyPr>
          <a:lstStyle/>
          <a:p>
            <a:endParaRPr lang="en-US" dirty="0"/>
          </a:p>
          <a:p>
            <a:endParaRPr lang="en-US" dirty="0"/>
          </a:p>
          <a:p>
            <a:endParaRPr lang="en-US" dirty="0"/>
          </a:p>
          <a:p>
            <a:endParaRPr lang="en-US" dirty="0"/>
          </a:p>
          <a:p>
            <a:endParaRPr lang="en-US" dirty="0"/>
          </a:p>
        </p:txBody>
      </p:sp>
      <p:sp>
        <p:nvSpPr>
          <p:cNvPr id="4" name="Content Placeholder 3">
            <a:extLst>
              <a:ext uri="{FF2B5EF4-FFF2-40B4-BE49-F238E27FC236}">
                <a16:creationId xmlns:a16="http://schemas.microsoft.com/office/drawing/2014/main" id="{86F79D18-ED35-7543-3436-8856208D81F9}"/>
              </a:ext>
            </a:extLst>
          </p:cNvPr>
          <p:cNvSpPr txBox="1">
            <a:spLocks/>
          </p:cNvSpPr>
          <p:nvPr/>
        </p:nvSpPr>
        <p:spPr>
          <a:xfrm>
            <a:off x="646376" y="1518452"/>
            <a:ext cx="5489590" cy="3938488"/>
          </a:xfrm>
          <a:prstGeom prst="rect">
            <a:avLst/>
          </a:prstGeom>
        </p:spPr>
        <p:txBody>
          <a:bodyPr vert="horz" lIns="91440" tIns="45720" rIns="91440" bIns="45720" rtlCol="0">
            <a:normAutofit/>
          </a:bodyPr>
          <a:lstStyle>
            <a:lvl1pPr marL="228600" indent="-228600" algn="l" defTabSz="914400" rtl="0" eaLnBrk="1" latinLnBrk="0" hangingPunct="1">
              <a:lnSpc>
                <a:spcPts val="24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Querying the highest fidelity obviously has the highest reward.</a:t>
            </a:r>
            <a:br>
              <a:rPr lang="en-US" sz="2200" dirty="0"/>
            </a:br>
            <a:endParaRPr lang="en-US" sz="2200" dirty="0"/>
          </a:p>
          <a:p>
            <a:r>
              <a:rPr lang="en-US" sz="2200" dirty="0"/>
              <a:t>We need to adjust the the utility based on the costs</a:t>
            </a:r>
            <a:br>
              <a:rPr lang="en-US" sz="2200" dirty="0"/>
            </a:br>
            <a:endParaRPr lang="en-US" sz="2200" dirty="0"/>
          </a:p>
          <a:p>
            <a:r>
              <a:rPr lang="en-US" sz="2200" dirty="0"/>
              <a:t>Constrained optimization problem with a fixed computational budget. </a:t>
            </a:r>
          </a:p>
          <a:p>
            <a:r>
              <a:rPr lang="en-US" sz="2200" dirty="0"/>
              <a:t>Graph on the right</a:t>
            </a:r>
          </a:p>
          <a:p>
            <a:endParaRPr lang="en-US" sz="2200" dirty="0"/>
          </a:p>
        </p:txBody>
      </p:sp>
    </p:spTree>
    <p:extLst>
      <p:ext uri="{BB962C8B-B14F-4D97-AF65-F5344CB8AC3E}">
        <p14:creationId xmlns:p14="http://schemas.microsoft.com/office/powerpoint/2010/main" val="595636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0">
            <a:extLst>
              <a:ext uri="{FF2B5EF4-FFF2-40B4-BE49-F238E27FC236}">
                <a16:creationId xmlns:a16="http://schemas.microsoft.com/office/drawing/2014/main" id="{FB5336B4-1628-6C2B-B83B-53E9FC4E80BD}"/>
              </a:ext>
            </a:extLst>
          </p:cNvPr>
          <p:cNvSpPr>
            <a:spLocks noGrp="1"/>
          </p:cNvSpPr>
          <p:nvPr>
            <p:ph type="sldNum" sz="quarter" idx="12"/>
          </p:nvPr>
        </p:nvSpPr>
        <p:spPr>
          <a:xfrm>
            <a:off x="8610600" y="6356350"/>
            <a:ext cx="2743200" cy="365125"/>
          </a:xfrm>
        </p:spPr>
        <p:txBody>
          <a:bodyPr/>
          <a:lstStyle/>
          <a:p>
            <a:pPr rtl="0"/>
            <a:fld id="{294A09A9-5501-47C1-A89A-A340965A2BE2}" type="slidenum">
              <a:rPr lang="en-GB" noProof="0" smtClean="0"/>
              <a:t>28</a:t>
            </a:fld>
            <a:endParaRPr lang="en-GB" noProof="0"/>
          </a:p>
        </p:txBody>
      </p:sp>
      <p:sp>
        <p:nvSpPr>
          <p:cNvPr id="7" name="Title 1">
            <a:extLst>
              <a:ext uri="{FF2B5EF4-FFF2-40B4-BE49-F238E27FC236}">
                <a16:creationId xmlns:a16="http://schemas.microsoft.com/office/drawing/2014/main" id="{D026BE85-7054-1E2C-3E2F-166FFA648F9F}"/>
              </a:ext>
            </a:extLst>
          </p:cNvPr>
          <p:cNvSpPr txBox="1">
            <a:spLocks/>
          </p:cNvSpPr>
          <p:nvPr/>
        </p:nvSpPr>
        <p:spPr>
          <a:xfrm>
            <a:off x="628122" y="365125"/>
            <a:ext cx="88667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kern="1200" cap="all" spc="30" baseline="0">
                <a:solidFill>
                  <a:schemeClr val="tx1">
                    <a:lumMod val="75000"/>
                    <a:lumOff val="25000"/>
                  </a:schemeClr>
                </a:solidFill>
                <a:latin typeface="+mj-lt"/>
                <a:ea typeface="+mj-ea"/>
                <a:cs typeface="+mj-cs"/>
              </a:defRPr>
            </a:lvl1pPr>
          </a:lstStyle>
          <a:p>
            <a:r>
              <a:rPr lang="en-US" dirty="0"/>
              <a:t>Planning is hard</a:t>
            </a:r>
          </a:p>
        </p:txBody>
      </p:sp>
      <p:sp>
        <p:nvSpPr>
          <p:cNvPr id="8" name="Content Placeholder 3">
            <a:extLst>
              <a:ext uri="{FF2B5EF4-FFF2-40B4-BE49-F238E27FC236}">
                <a16:creationId xmlns:a16="http://schemas.microsoft.com/office/drawing/2014/main" id="{302E9A85-65D1-4BA9-398F-4BA31193A3AC}"/>
              </a:ext>
            </a:extLst>
          </p:cNvPr>
          <p:cNvSpPr>
            <a:spLocks noGrp="1"/>
          </p:cNvSpPr>
          <p:nvPr>
            <p:ph sz="half" idx="2"/>
          </p:nvPr>
        </p:nvSpPr>
        <p:spPr>
          <a:xfrm>
            <a:off x="628122" y="1594995"/>
            <a:ext cx="7185074" cy="3474720"/>
          </a:xfrm>
        </p:spPr>
        <p:txBody>
          <a:bodyPr>
            <a:normAutofit/>
          </a:bodyPr>
          <a:lstStyle/>
          <a:p>
            <a:r>
              <a:rPr lang="en-US" sz="2200" dirty="0"/>
              <a:t>Combinatorial choices between all the points.</a:t>
            </a:r>
            <a:br>
              <a:rPr lang="en-US" sz="2200" dirty="0"/>
            </a:br>
            <a:endParaRPr lang="en-US" sz="2200" dirty="0"/>
          </a:p>
          <a:p>
            <a:r>
              <a:rPr lang="en-US" sz="2200" dirty="0"/>
              <a:t>Utility of a point is not fully known and changes through the process as we fit the </a:t>
            </a:r>
            <a:r>
              <a:rPr lang="en-US" sz="2200" dirty="0" err="1"/>
              <a:t>lengthscale</a:t>
            </a:r>
            <a:endParaRPr lang="en-US" sz="2200" dirty="0"/>
          </a:p>
          <a:p>
            <a:pPr lvl="1"/>
            <a:r>
              <a:rPr lang="en-US" sz="2200" dirty="0"/>
              <a:t>We might believe low resolution points are useful at the beginning but realize they are not at the end. </a:t>
            </a:r>
          </a:p>
          <a:p>
            <a:endParaRPr lang="en-US" sz="2200" dirty="0"/>
          </a:p>
          <a:p>
            <a:pPr marL="0" indent="0">
              <a:buNone/>
            </a:pPr>
            <a:endParaRPr lang="en-US" sz="2200" dirty="0"/>
          </a:p>
        </p:txBody>
      </p:sp>
    </p:spTree>
    <p:extLst>
      <p:ext uri="{BB962C8B-B14F-4D97-AF65-F5344CB8AC3E}">
        <p14:creationId xmlns:p14="http://schemas.microsoft.com/office/powerpoint/2010/main" val="3849263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0">
            <a:extLst>
              <a:ext uri="{FF2B5EF4-FFF2-40B4-BE49-F238E27FC236}">
                <a16:creationId xmlns:a16="http://schemas.microsoft.com/office/drawing/2014/main" id="{FB5336B4-1628-6C2B-B83B-53E9FC4E80BD}"/>
              </a:ext>
            </a:extLst>
          </p:cNvPr>
          <p:cNvSpPr>
            <a:spLocks noGrp="1"/>
          </p:cNvSpPr>
          <p:nvPr>
            <p:ph type="sldNum" sz="quarter" idx="12"/>
          </p:nvPr>
        </p:nvSpPr>
        <p:spPr>
          <a:xfrm>
            <a:off x="8610600" y="6356350"/>
            <a:ext cx="2743200" cy="365125"/>
          </a:xfrm>
        </p:spPr>
        <p:txBody>
          <a:bodyPr/>
          <a:lstStyle/>
          <a:p>
            <a:pPr rtl="0"/>
            <a:fld id="{294A09A9-5501-47C1-A89A-A340965A2BE2}" type="slidenum">
              <a:rPr lang="en-GB" noProof="0" smtClean="0"/>
              <a:t>29</a:t>
            </a:fld>
            <a:endParaRPr lang="en-GB" noProof="0"/>
          </a:p>
        </p:txBody>
      </p:sp>
      <p:sp>
        <p:nvSpPr>
          <p:cNvPr id="7" name="Title 1">
            <a:extLst>
              <a:ext uri="{FF2B5EF4-FFF2-40B4-BE49-F238E27FC236}">
                <a16:creationId xmlns:a16="http://schemas.microsoft.com/office/drawing/2014/main" id="{D026BE85-7054-1E2C-3E2F-166FFA648F9F}"/>
              </a:ext>
            </a:extLst>
          </p:cNvPr>
          <p:cNvSpPr txBox="1">
            <a:spLocks/>
          </p:cNvSpPr>
          <p:nvPr/>
        </p:nvSpPr>
        <p:spPr>
          <a:xfrm>
            <a:off x="628122" y="365125"/>
            <a:ext cx="886675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kern="1200" cap="all" spc="30" baseline="0">
                <a:solidFill>
                  <a:schemeClr val="tx1">
                    <a:lumMod val="75000"/>
                    <a:lumOff val="25000"/>
                  </a:schemeClr>
                </a:solidFill>
                <a:latin typeface="+mj-lt"/>
                <a:ea typeface="+mj-ea"/>
                <a:cs typeface="+mj-cs"/>
              </a:defRPr>
            </a:lvl1pPr>
          </a:lstStyle>
          <a:p>
            <a:r>
              <a:rPr lang="en-US" dirty="0"/>
              <a:t>Greedy approximation: Weighted utility</a:t>
            </a:r>
          </a:p>
        </p:txBody>
      </p:sp>
      <p:sp>
        <p:nvSpPr>
          <p:cNvPr id="8" name="Content Placeholder 3">
            <a:extLst>
              <a:ext uri="{FF2B5EF4-FFF2-40B4-BE49-F238E27FC236}">
                <a16:creationId xmlns:a16="http://schemas.microsoft.com/office/drawing/2014/main" id="{302E9A85-65D1-4BA9-398F-4BA31193A3AC}"/>
              </a:ext>
            </a:extLst>
          </p:cNvPr>
          <p:cNvSpPr>
            <a:spLocks noGrp="1"/>
          </p:cNvSpPr>
          <p:nvPr>
            <p:ph sz="half" idx="2"/>
          </p:nvPr>
        </p:nvSpPr>
        <p:spPr>
          <a:xfrm>
            <a:off x="628122" y="1594995"/>
            <a:ext cx="7185074" cy="3474720"/>
          </a:xfrm>
        </p:spPr>
        <p:txBody>
          <a:bodyPr>
            <a:normAutofit/>
          </a:bodyPr>
          <a:lstStyle/>
          <a:p>
            <a:r>
              <a:rPr lang="en-US" sz="2200" dirty="0"/>
              <a:t>Approximate the planning strategy by myopically selecting the point that maximize the following metric:</a:t>
            </a:r>
          </a:p>
          <a:p>
            <a:pPr lvl="1"/>
            <a:r>
              <a:rPr lang="en-US" sz="2200" dirty="0"/>
              <a:t>Add equation</a:t>
            </a:r>
          </a:p>
          <a:p>
            <a:endParaRPr lang="en-US" sz="2200" dirty="0"/>
          </a:p>
          <a:p>
            <a:r>
              <a:rPr lang="en-US" sz="2200" dirty="0"/>
              <a:t>Need to know the cost of each point (or a model)</a:t>
            </a:r>
          </a:p>
          <a:p>
            <a:r>
              <a:rPr lang="en-US" sz="2200" dirty="0"/>
              <a:t>Biased as it’s a myopic approximation to the planning problem. </a:t>
            </a:r>
          </a:p>
          <a:p>
            <a:r>
              <a:rPr lang="en-US" sz="2200" dirty="0"/>
              <a:t>Now we have a way to select points</a:t>
            </a:r>
          </a:p>
          <a:p>
            <a:endParaRPr lang="en-US" sz="2200" dirty="0"/>
          </a:p>
        </p:txBody>
      </p:sp>
    </p:spTree>
    <p:extLst>
      <p:ext uri="{BB962C8B-B14F-4D97-AF65-F5344CB8AC3E}">
        <p14:creationId xmlns:p14="http://schemas.microsoft.com/office/powerpoint/2010/main" val="2519321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6969D6F8-DAE5-D8D5-49B6-03C5BA085BA7}"/>
              </a:ext>
            </a:extLst>
          </p:cNvPr>
          <p:cNvSpPr>
            <a:spLocks noGrp="1"/>
          </p:cNvSpPr>
          <p:nvPr>
            <p:ph type="ftr" sz="quarter" idx="13"/>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49B7B46D-4C1B-21C1-3D1C-35C7E43E94CC}"/>
              </a:ext>
            </a:extLst>
          </p:cNvPr>
          <p:cNvSpPr>
            <a:spLocks noGrp="1"/>
          </p:cNvSpPr>
          <p:nvPr>
            <p:ph type="sldNum" sz="quarter" idx="14"/>
          </p:nvPr>
        </p:nvSpPr>
        <p:spPr/>
        <p:txBody>
          <a:bodyPr/>
          <a:lstStyle/>
          <a:p>
            <a:pPr rtl="0"/>
            <a:fld id="{294A09A9-5501-47C1-A89A-A340965A2BE2}" type="slidenum">
              <a:rPr lang="en-GB" noProof="0" smtClean="0"/>
              <a:pPr rtl="0"/>
              <a:t>3</a:t>
            </a:fld>
            <a:endParaRPr lang="en-GB" noProof="0"/>
          </a:p>
        </p:txBody>
      </p:sp>
      <p:pic>
        <p:nvPicPr>
          <p:cNvPr id="8" name="Online Media 7">
            <a:hlinkClick r:id="" action="ppaction://media"/>
            <a:extLst>
              <a:ext uri="{FF2B5EF4-FFF2-40B4-BE49-F238E27FC236}">
                <a16:creationId xmlns:a16="http://schemas.microsoft.com/office/drawing/2014/main" id="{27D4A4D1-C979-AD60-020E-59650F75DBB5}"/>
              </a:ext>
            </a:extLst>
          </p:cNvPr>
          <p:cNvPicPr>
            <a:picLocks noRot="1" noChangeAspect="1"/>
          </p:cNvPicPr>
          <p:nvPr>
            <a:videoFile r:link="rId1"/>
          </p:nvPr>
        </p:nvPicPr>
        <p:blipFill>
          <a:blip r:embed="rId4"/>
          <a:stretch>
            <a:fillRect/>
          </a:stretch>
        </p:blipFill>
        <p:spPr>
          <a:xfrm>
            <a:off x="1306018" y="1296044"/>
            <a:ext cx="9250180" cy="5226351"/>
          </a:xfrm>
          <a:prstGeom prst="rect">
            <a:avLst/>
          </a:prstGeom>
        </p:spPr>
      </p:pic>
      <p:sp>
        <p:nvSpPr>
          <p:cNvPr id="10" name="Title 1">
            <a:extLst>
              <a:ext uri="{FF2B5EF4-FFF2-40B4-BE49-F238E27FC236}">
                <a16:creationId xmlns:a16="http://schemas.microsoft.com/office/drawing/2014/main" id="{8F92A0A3-912B-49B6-07F4-5FBC4C7C5CAE}"/>
              </a:ext>
            </a:extLst>
          </p:cNvPr>
          <p:cNvSpPr>
            <a:spLocks noGrp="1"/>
          </p:cNvSpPr>
          <p:nvPr>
            <p:ph type="title"/>
          </p:nvPr>
        </p:nvSpPr>
        <p:spPr>
          <a:xfrm>
            <a:off x="635833" y="136525"/>
            <a:ext cx="7974767" cy="1325563"/>
          </a:xfrm>
        </p:spPr>
        <p:txBody>
          <a:bodyPr rtlCol="0"/>
          <a:lstStyle/>
          <a:p>
            <a:pPr rtl="0"/>
            <a:r>
              <a:rPr lang="en-GB" dirty="0"/>
              <a:t>WHAT ARE Ice-sheet models?</a:t>
            </a:r>
          </a:p>
        </p:txBody>
      </p:sp>
    </p:spTree>
    <p:extLst>
      <p:ext uri="{BB962C8B-B14F-4D97-AF65-F5344CB8AC3E}">
        <p14:creationId xmlns:p14="http://schemas.microsoft.com/office/powerpoint/2010/main" val="117973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58768" y="319088"/>
            <a:ext cx="8353426" cy="1325563"/>
          </a:xfrm>
        </p:spPr>
        <p:txBody>
          <a:bodyPr/>
          <a:lstStyle/>
          <a:p>
            <a:r>
              <a:rPr lang="en-US" dirty="0"/>
              <a:t>UTILITY on ice-sheet data</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30</a:t>
            </a:fld>
            <a:endParaRPr lang="en-GB" noProof="0"/>
          </a:p>
        </p:txBody>
      </p:sp>
      <p:pic>
        <p:nvPicPr>
          <p:cNvPr id="12290" name="Picture 2">
            <a:extLst>
              <a:ext uri="{FF2B5EF4-FFF2-40B4-BE49-F238E27FC236}">
                <a16:creationId xmlns:a16="http://schemas.microsoft.com/office/drawing/2014/main" id="{B964F565-7429-D8DD-BCF4-28AA37053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76" y="1150261"/>
            <a:ext cx="10193311" cy="538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957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9374" y="373153"/>
            <a:ext cx="8496000" cy="1325563"/>
          </a:xfrm>
        </p:spPr>
        <p:txBody>
          <a:bodyPr>
            <a:normAutofit fontScale="90000"/>
          </a:bodyPr>
          <a:lstStyle/>
          <a:p>
            <a:pPr marL="11113"/>
            <a:r>
              <a:rPr lang="en-US" dirty="0"/>
              <a:t>Intuitive: How to assign value to a resolution ?WHAT IS THE UNDERLYING MODEL?</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31</a:t>
            </a:fld>
            <a:endParaRPr lang="en-GB" noProof="0"/>
          </a:p>
        </p:txBody>
      </p:sp>
      <p:sp>
        <p:nvSpPr>
          <p:cNvPr id="4" name="TextBox 3">
            <a:extLst>
              <a:ext uri="{FF2B5EF4-FFF2-40B4-BE49-F238E27FC236}">
                <a16:creationId xmlns:a16="http://schemas.microsoft.com/office/drawing/2014/main" id="{F2C3AD10-7872-70D7-E5B0-E67E04C97C72}"/>
              </a:ext>
            </a:extLst>
          </p:cNvPr>
          <p:cNvSpPr txBox="1"/>
          <p:nvPr/>
        </p:nvSpPr>
        <p:spPr>
          <a:xfrm>
            <a:off x="539646" y="2248525"/>
            <a:ext cx="10042173" cy="3693319"/>
          </a:xfrm>
          <a:prstGeom prst="rect">
            <a:avLst/>
          </a:prstGeom>
          <a:noFill/>
        </p:spPr>
        <p:txBody>
          <a:bodyPr wrap="none" rtlCol="0">
            <a:spAutoFit/>
          </a:bodyPr>
          <a:lstStyle/>
          <a:p>
            <a:pPr algn="l"/>
            <a:r>
              <a:rPr lang="en-CA" b="0" i="0" dirty="0">
                <a:solidFill>
                  <a:srgbClr val="222222"/>
                </a:solidFill>
                <a:effectLst/>
                <a:latin typeface="Arial" panose="020B0604020202020204" pitchFamily="34" charset="0"/>
              </a:rPr>
              <a:t>Add in the slide: when sampling. relying on a model to extrapolate. </a:t>
            </a:r>
          </a:p>
          <a:p>
            <a:pPr algn="l"/>
            <a:r>
              <a:rPr lang="en-CA" b="0" i="0" dirty="0">
                <a:solidFill>
                  <a:srgbClr val="222222"/>
                </a:solidFill>
                <a:effectLst/>
                <a:latin typeface="Arial" panose="020B0604020202020204" pitchFamily="34" charset="0"/>
              </a:rPr>
              <a:t>Question how far can you extrapolate. Can extrapolate along parameter axis.</a:t>
            </a:r>
          </a:p>
          <a:p>
            <a:pPr algn="l"/>
            <a:r>
              <a:rPr lang="en-CA" b="0" i="0" dirty="0">
                <a:solidFill>
                  <a:srgbClr val="222222"/>
                </a:solidFill>
                <a:effectLst/>
                <a:latin typeface="Arial" panose="020B0604020202020204" pitchFamily="34" charset="0"/>
              </a:rPr>
              <a:t>But what about the computational axis?</a:t>
            </a:r>
            <a:br>
              <a:rPr lang="en-CA" b="0" i="0" dirty="0">
                <a:solidFill>
                  <a:srgbClr val="222222"/>
                </a:solidFill>
                <a:effectLst/>
                <a:latin typeface="Arial" panose="020B0604020202020204" pitchFamily="34" charset="0"/>
              </a:rPr>
            </a:br>
            <a:r>
              <a:rPr lang="en-CA" b="0" i="0" dirty="0">
                <a:solidFill>
                  <a:srgbClr val="222222"/>
                </a:solidFill>
                <a:effectLst/>
                <a:latin typeface="Arial" panose="020B0604020202020204" pitchFamily="34" charset="0"/>
              </a:rPr>
              <a:t> If you use space-filling how do you compare runs at different resolutions? need to build a model.</a:t>
            </a:r>
          </a:p>
          <a:p>
            <a:pPr algn="l"/>
            <a:r>
              <a:rPr lang="en-CA" b="0" i="0" dirty="0">
                <a:solidFill>
                  <a:srgbClr val="222222"/>
                </a:solidFill>
                <a:effectLst/>
                <a:latin typeface="Arial" panose="020B0604020202020204" pitchFamily="34" charset="0"/>
              </a:rPr>
              <a:t>Lets build a model both for parameter and computational axis.</a:t>
            </a:r>
          </a:p>
          <a:p>
            <a:pPr algn="l"/>
            <a:r>
              <a:rPr lang="en-CA" b="0" i="0" dirty="0">
                <a:solidFill>
                  <a:srgbClr val="222222"/>
                </a:solidFill>
                <a:effectLst/>
                <a:latin typeface="Arial" panose="020B0604020202020204" pitchFamily="34" charset="0"/>
              </a:rPr>
              <a:t>Equivalence in prediction in either direction if </a:t>
            </a:r>
            <a:r>
              <a:rPr lang="en-CA" b="0" i="0" dirty="0" err="1">
                <a:solidFill>
                  <a:srgbClr val="222222"/>
                </a:solidFill>
                <a:effectLst/>
                <a:latin typeface="Arial" panose="020B0604020202020204" pitchFamily="34" charset="0"/>
              </a:rPr>
              <a:t>lengthscale</a:t>
            </a:r>
            <a:r>
              <a:rPr lang="en-CA" b="0" i="0" dirty="0">
                <a:solidFill>
                  <a:srgbClr val="222222"/>
                </a:solidFill>
                <a:effectLst/>
                <a:latin typeface="Arial" panose="020B0604020202020204" pitchFamily="34" charset="0"/>
              </a:rPr>
              <a:t> is the same.</a:t>
            </a:r>
          </a:p>
          <a:p>
            <a:pPr algn="l"/>
            <a:r>
              <a:rPr lang="en-CA" b="0" i="0" dirty="0">
                <a:solidFill>
                  <a:srgbClr val="222222"/>
                </a:solidFill>
                <a:effectLst/>
                <a:latin typeface="Arial" panose="020B0604020202020204" pitchFamily="34" charset="0"/>
              </a:rPr>
              <a:t> Whole point is learning </a:t>
            </a:r>
            <a:r>
              <a:rPr lang="en-CA" b="0" i="0" dirty="0" err="1">
                <a:solidFill>
                  <a:srgbClr val="222222"/>
                </a:solidFill>
                <a:effectLst/>
                <a:latin typeface="Arial" panose="020B0604020202020204" pitchFamily="34" charset="0"/>
              </a:rPr>
              <a:t>lengthscale</a:t>
            </a:r>
            <a:r>
              <a:rPr lang="en-CA" b="0" i="0" dirty="0">
                <a:solidFill>
                  <a:srgbClr val="222222"/>
                </a:solidFill>
                <a:effectLst/>
                <a:latin typeface="Arial" panose="020B0604020202020204" pitchFamily="34" charset="0"/>
              </a:rPr>
              <a:t> in this case. </a:t>
            </a:r>
          </a:p>
          <a:p>
            <a:pPr algn="l"/>
            <a:br>
              <a:rPr lang="en-CA" b="0" i="0" dirty="0">
                <a:solidFill>
                  <a:srgbClr val="222222"/>
                </a:solidFill>
                <a:effectLst/>
                <a:latin typeface="Arial" panose="020B0604020202020204" pitchFamily="34" charset="0"/>
              </a:rPr>
            </a:br>
            <a:endParaRPr lang="en-CA" b="0" i="0" dirty="0">
              <a:solidFill>
                <a:srgbClr val="222222"/>
              </a:solidFill>
              <a:effectLst/>
              <a:latin typeface="Arial" panose="020B0604020202020204" pitchFamily="34" charset="0"/>
            </a:endParaRPr>
          </a:p>
          <a:p>
            <a:pPr algn="l"/>
            <a:r>
              <a:rPr lang="en-CA" b="0" i="0" dirty="0">
                <a:solidFill>
                  <a:srgbClr val="222222"/>
                </a:solidFill>
                <a:effectLst/>
                <a:latin typeface="Arial" panose="020B0604020202020204" pitchFamily="34" charset="0"/>
              </a:rPr>
              <a:t>But can now decide between parameter or </a:t>
            </a:r>
            <a:r>
              <a:rPr lang="en-CA" b="0" i="0" dirty="0" err="1">
                <a:solidFill>
                  <a:srgbClr val="222222"/>
                </a:solidFill>
                <a:effectLst/>
                <a:latin typeface="Arial" panose="020B0604020202020204" pitchFamily="34" charset="0"/>
              </a:rPr>
              <a:t>compuational</a:t>
            </a:r>
            <a:r>
              <a:rPr lang="en-CA" b="0" i="0" dirty="0">
                <a:solidFill>
                  <a:srgbClr val="222222"/>
                </a:solidFill>
                <a:effectLst/>
                <a:latin typeface="Arial" panose="020B0604020202020204" pitchFamily="34" charset="0"/>
              </a:rPr>
              <a:t> focus, quite cool </a:t>
            </a:r>
            <a:br>
              <a:rPr lang="en-CA" b="0" i="0" dirty="0">
                <a:solidFill>
                  <a:srgbClr val="222222"/>
                </a:solidFill>
                <a:effectLst/>
                <a:latin typeface="Arial" panose="020B0604020202020204" pitchFamily="34" charset="0"/>
              </a:rPr>
            </a:br>
            <a:endParaRPr lang="en-CA" b="0" i="0" dirty="0">
              <a:solidFill>
                <a:srgbClr val="222222"/>
              </a:solidFill>
              <a:effectLst/>
              <a:latin typeface="Arial" panose="020B0604020202020204" pitchFamily="34" charset="0"/>
            </a:endParaRPr>
          </a:p>
          <a:p>
            <a:pPr algn="l"/>
            <a:r>
              <a:rPr lang="en-CA" b="0" i="0" dirty="0">
                <a:solidFill>
                  <a:srgbClr val="222222"/>
                </a:solidFill>
                <a:effectLst/>
                <a:latin typeface="Arial" panose="020B0604020202020204" pitchFamily="34" charset="0"/>
              </a:rPr>
              <a:t>Could make example of surface being similarly impacted</a:t>
            </a:r>
          </a:p>
          <a:p>
            <a:endParaRPr lang="en-US" dirty="0"/>
          </a:p>
        </p:txBody>
      </p:sp>
    </p:spTree>
    <p:extLst>
      <p:ext uri="{BB962C8B-B14F-4D97-AF65-F5344CB8AC3E}">
        <p14:creationId xmlns:p14="http://schemas.microsoft.com/office/powerpoint/2010/main" val="4202236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21991" y="251176"/>
            <a:ext cx="8766557" cy="1325563"/>
          </a:xfrm>
        </p:spPr>
        <p:txBody>
          <a:bodyPr/>
          <a:lstStyle/>
          <a:p>
            <a:r>
              <a:rPr lang="en-US" dirty="0"/>
              <a:t>RECAP</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32</a:t>
            </a:fld>
            <a:endParaRPr lang="en-GB" noProof="0"/>
          </a:p>
        </p:txBody>
      </p:sp>
      <p:sp>
        <p:nvSpPr>
          <p:cNvPr id="4" name="TextBox 3">
            <a:extLst>
              <a:ext uri="{FF2B5EF4-FFF2-40B4-BE49-F238E27FC236}">
                <a16:creationId xmlns:a16="http://schemas.microsoft.com/office/drawing/2014/main" id="{15FDBDBF-8836-9F08-5D50-869606CAFBB2}"/>
              </a:ext>
            </a:extLst>
          </p:cNvPr>
          <p:cNvSpPr txBox="1"/>
          <p:nvPr/>
        </p:nvSpPr>
        <p:spPr>
          <a:xfrm>
            <a:off x="1164336" y="4958417"/>
            <a:ext cx="184731" cy="646331"/>
          </a:xfrm>
          <a:prstGeom prst="rect">
            <a:avLst/>
          </a:prstGeom>
          <a:noFill/>
        </p:spPr>
        <p:txBody>
          <a:bodyPr wrap="none" rtlCol="0">
            <a:spAutoFit/>
          </a:bodyPr>
          <a:lstStyle/>
          <a:p>
            <a:endParaRPr lang="en-US" dirty="0"/>
          </a:p>
          <a:p>
            <a:endParaRPr lang="en-US" dirty="0"/>
          </a:p>
        </p:txBody>
      </p:sp>
      <p:sp>
        <p:nvSpPr>
          <p:cNvPr id="6" name="Content Placeholder 3">
            <a:extLst>
              <a:ext uri="{FF2B5EF4-FFF2-40B4-BE49-F238E27FC236}">
                <a16:creationId xmlns:a16="http://schemas.microsoft.com/office/drawing/2014/main" id="{A8A075A0-8234-66FF-2BEE-715B3377107A}"/>
              </a:ext>
            </a:extLst>
          </p:cNvPr>
          <p:cNvSpPr>
            <a:spLocks noGrp="1"/>
          </p:cNvSpPr>
          <p:nvPr>
            <p:ph sz="half" idx="2"/>
          </p:nvPr>
        </p:nvSpPr>
        <p:spPr>
          <a:xfrm>
            <a:off x="838200" y="1576739"/>
            <a:ext cx="9528958" cy="4779611"/>
          </a:xfrm>
        </p:spPr>
        <p:txBody>
          <a:bodyPr>
            <a:normAutofit/>
          </a:bodyPr>
          <a:lstStyle/>
          <a:p>
            <a:r>
              <a:rPr lang="en-US" sz="2200" dirty="0"/>
              <a:t>We have a function f that takes as input external parameters \theta and resolution \tau.</a:t>
            </a:r>
            <a:br>
              <a:rPr lang="en-US" sz="2200" dirty="0"/>
            </a:br>
            <a:endParaRPr lang="en-US" sz="2200" dirty="0"/>
          </a:p>
          <a:p>
            <a:r>
              <a:rPr lang="en-US" sz="2200" dirty="0"/>
              <a:t>We want to find points {\</a:t>
            </a:r>
            <a:r>
              <a:rPr lang="en-US" sz="2200" dirty="0" err="1"/>
              <a:t>theta_i</a:t>
            </a:r>
            <a:r>
              <a:rPr lang="en-US" sz="2200" dirty="0"/>
              <a:t>,\</a:t>
            </a:r>
            <a:r>
              <a:rPr lang="en-US" sz="2200" dirty="0" err="1"/>
              <a:t>tau_i</a:t>
            </a:r>
            <a:r>
              <a:rPr lang="en-US" sz="2200" dirty="0"/>
              <a:t>} such as to reduce the uncertainty of our probabilistic estimate of f.</a:t>
            </a:r>
          </a:p>
          <a:p>
            <a:endParaRPr lang="en-US" sz="2200" dirty="0"/>
          </a:p>
          <a:p>
            <a:r>
              <a:rPr lang="en-US" sz="2200" dirty="0"/>
              <a:t>ED defines the utility of a point as integrated variance reduction.</a:t>
            </a:r>
            <a:br>
              <a:rPr lang="en-US" sz="2200" dirty="0"/>
            </a:br>
            <a:endParaRPr lang="en-US" sz="2200" dirty="0"/>
          </a:p>
          <a:p>
            <a:r>
              <a:rPr lang="en-US" sz="2200" dirty="0"/>
              <a:t>We extend this definition to incorporate the cost of a point (multi-fidelity) to obtain cost-efficient ED.</a:t>
            </a:r>
            <a:br>
              <a:rPr lang="en-US" sz="2200" dirty="0"/>
            </a:br>
            <a:endParaRPr lang="en-US" dirty="0"/>
          </a:p>
          <a:p>
            <a:endParaRPr lang="en-US" dirty="0"/>
          </a:p>
        </p:txBody>
      </p:sp>
    </p:spTree>
    <p:extLst>
      <p:ext uri="{BB962C8B-B14F-4D97-AF65-F5344CB8AC3E}">
        <p14:creationId xmlns:p14="http://schemas.microsoft.com/office/powerpoint/2010/main" val="2729741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21991" y="251176"/>
            <a:ext cx="8766557" cy="1325563"/>
          </a:xfrm>
        </p:spPr>
        <p:txBody>
          <a:bodyPr/>
          <a:lstStyle/>
          <a:p>
            <a:r>
              <a:rPr lang="en-US" dirty="0"/>
              <a:t>Analysis of the greedy approximation</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33</a:t>
            </a:fld>
            <a:endParaRPr lang="en-GB" noProof="0"/>
          </a:p>
        </p:txBody>
      </p:sp>
      <p:sp>
        <p:nvSpPr>
          <p:cNvPr id="4" name="TextBox 3">
            <a:extLst>
              <a:ext uri="{FF2B5EF4-FFF2-40B4-BE49-F238E27FC236}">
                <a16:creationId xmlns:a16="http://schemas.microsoft.com/office/drawing/2014/main" id="{15FDBDBF-8836-9F08-5D50-869606CAFBB2}"/>
              </a:ext>
            </a:extLst>
          </p:cNvPr>
          <p:cNvSpPr txBox="1"/>
          <p:nvPr/>
        </p:nvSpPr>
        <p:spPr>
          <a:xfrm>
            <a:off x="1164336" y="4958417"/>
            <a:ext cx="184731" cy="646331"/>
          </a:xfrm>
          <a:prstGeom prst="rect">
            <a:avLst/>
          </a:prstGeom>
          <a:noFill/>
        </p:spPr>
        <p:txBody>
          <a:bodyPr wrap="none" rtlCol="0">
            <a:spAutoFit/>
          </a:bodyPr>
          <a:lstStyle/>
          <a:p>
            <a:endParaRPr lang="en-US" dirty="0"/>
          </a:p>
          <a:p>
            <a:endParaRPr lang="en-US" dirty="0"/>
          </a:p>
        </p:txBody>
      </p:sp>
      <p:sp>
        <p:nvSpPr>
          <p:cNvPr id="6" name="Content Placeholder 3">
            <a:extLst>
              <a:ext uri="{FF2B5EF4-FFF2-40B4-BE49-F238E27FC236}">
                <a16:creationId xmlns:a16="http://schemas.microsoft.com/office/drawing/2014/main" id="{A8A075A0-8234-66FF-2BEE-715B3377107A}"/>
              </a:ext>
            </a:extLst>
          </p:cNvPr>
          <p:cNvSpPr>
            <a:spLocks noGrp="1"/>
          </p:cNvSpPr>
          <p:nvPr>
            <p:ph sz="half" idx="2"/>
          </p:nvPr>
        </p:nvSpPr>
        <p:spPr>
          <a:xfrm>
            <a:off x="838200" y="1576739"/>
            <a:ext cx="9528958" cy="4779611"/>
          </a:xfrm>
        </p:spPr>
        <p:txBody>
          <a:bodyPr>
            <a:normAutofit/>
          </a:bodyPr>
          <a:lstStyle/>
          <a:p>
            <a:pPr marL="0" indent="0">
              <a:buNone/>
            </a:pPr>
            <a:r>
              <a:rPr lang="en-US" sz="2200" dirty="0"/>
              <a:t>2 parts. The modelling part (GP) and the decision making part (RL, online learning BO </a:t>
            </a:r>
            <a:r>
              <a:rPr lang="en-US" sz="2200" dirty="0" err="1"/>
              <a:t>ect</a:t>
            </a:r>
            <a:r>
              <a:rPr lang="en-US" sz="2200" dirty="0"/>
              <a:t>…) </a:t>
            </a:r>
          </a:p>
          <a:p>
            <a:pPr marL="0" indent="0">
              <a:buNone/>
            </a:pPr>
            <a:r>
              <a:rPr lang="en-US" sz="2200" dirty="0"/>
              <a:t>Modelling is GP we use, utility</a:t>
            </a:r>
          </a:p>
          <a:p>
            <a:pPr marL="0" indent="0">
              <a:buNone/>
            </a:pPr>
            <a:r>
              <a:rPr lang="en-US" sz="2200" dirty="0"/>
              <a:t>Decision-making is greedy approximation planning, how to deal with uncertainty over model. </a:t>
            </a:r>
            <a:br>
              <a:rPr lang="en-US" sz="2200" dirty="0"/>
            </a:br>
            <a:endParaRPr lang="en-US" dirty="0"/>
          </a:p>
          <a:p>
            <a:endParaRPr lang="en-US" dirty="0"/>
          </a:p>
        </p:txBody>
      </p:sp>
    </p:spTree>
    <p:extLst>
      <p:ext uri="{BB962C8B-B14F-4D97-AF65-F5344CB8AC3E}">
        <p14:creationId xmlns:p14="http://schemas.microsoft.com/office/powerpoint/2010/main" val="3932017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KNAPSACK PROBLEM</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34</a:t>
            </a:fld>
            <a:endParaRPr lang="en-GB" noProof="0"/>
          </a:p>
        </p:txBody>
      </p:sp>
      <p:pic>
        <p:nvPicPr>
          <p:cNvPr id="4" name="Content Placeholder 13" descr="A picture containing diagram&#10;&#10;Description automatically generated">
            <a:extLst>
              <a:ext uri="{FF2B5EF4-FFF2-40B4-BE49-F238E27FC236}">
                <a16:creationId xmlns:a16="http://schemas.microsoft.com/office/drawing/2014/main" id="{97146B3F-6469-EBB1-2133-AC07C30F0208}"/>
              </a:ext>
            </a:extLst>
          </p:cNvPr>
          <p:cNvPicPr>
            <a:picLocks noChangeAspect="1"/>
          </p:cNvPicPr>
          <p:nvPr/>
        </p:nvPicPr>
        <p:blipFill>
          <a:blip r:embed="rId2"/>
          <a:stretch>
            <a:fillRect/>
          </a:stretch>
        </p:blipFill>
        <p:spPr>
          <a:xfrm>
            <a:off x="7154100" y="1835831"/>
            <a:ext cx="4199700" cy="3638646"/>
          </a:xfrm>
          <a:prstGeom prst="rect">
            <a:avLst/>
          </a:prstGeom>
        </p:spPr>
      </p:pic>
      <p:pic>
        <p:nvPicPr>
          <p:cNvPr id="6" name="Picture 2">
            <a:extLst>
              <a:ext uri="{FF2B5EF4-FFF2-40B4-BE49-F238E27FC236}">
                <a16:creationId xmlns:a16="http://schemas.microsoft.com/office/drawing/2014/main" id="{1C1617D7-8258-01ED-A148-4D61EF684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3758" y="3005299"/>
            <a:ext cx="3687000" cy="2155203"/>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3">
            <a:extLst>
              <a:ext uri="{FF2B5EF4-FFF2-40B4-BE49-F238E27FC236}">
                <a16:creationId xmlns:a16="http://schemas.microsoft.com/office/drawing/2014/main" id="{8EEF1CAB-315E-80F8-78E1-26A1563F83A8}"/>
              </a:ext>
            </a:extLst>
          </p:cNvPr>
          <p:cNvSpPr txBox="1">
            <a:spLocks/>
          </p:cNvSpPr>
          <p:nvPr/>
        </p:nvSpPr>
        <p:spPr>
          <a:xfrm>
            <a:off x="575979" y="1524000"/>
            <a:ext cx="9406221" cy="2059171"/>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400" dirty="0"/>
          </a:p>
          <a:p>
            <a:r>
              <a:rPr lang="en-GB" sz="2400" dirty="0"/>
              <a:t>Combinatorial optimization problem</a:t>
            </a:r>
            <a:br>
              <a:rPr lang="en-GB" sz="2400" dirty="0"/>
            </a:br>
            <a:endParaRPr lang="en-GB" sz="2400" dirty="0"/>
          </a:p>
          <a:p>
            <a:r>
              <a:rPr lang="en-GB" sz="2400" dirty="0"/>
              <a:t>Discrete variant of our problem</a:t>
            </a:r>
            <a:br>
              <a:rPr lang="en-GB" sz="2400" dirty="0"/>
            </a:br>
            <a:endParaRPr lang="en-GB" sz="2400" dirty="0"/>
          </a:p>
          <a:p>
            <a:pPr marL="0" indent="0">
              <a:buNone/>
            </a:pPr>
            <a:br>
              <a:rPr lang="en-GB" sz="2400" dirty="0"/>
            </a:br>
            <a:endParaRPr lang="en-GB" sz="2400" dirty="0"/>
          </a:p>
          <a:p>
            <a:endParaRPr lang="en-GB" sz="2400" dirty="0"/>
          </a:p>
          <a:p>
            <a:pPr marL="0" indent="0">
              <a:buNone/>
            </a:pPr>
            <a:endParaRPr lang="en-GB" sz="2400" dirty="0"/>
          </a:p>
          <a:p>
            <a:endParaRPr lang="en-GB" sz="2400" dirty="0"/>
          </a:p>
          <a:p>
            <a:pPr marL="0" indent="0">
              <a:buNone/>
            </a:pPr>
            <a:endParaRPr lang="en-GB" sz="2400" dirty="0"/>
          </a:p>
        </p:txBody>
      </p:sp>
    </p:spTree>
    <p:extLst>
      <p:ext uri="{BB962C8B-B14F-4D97-AF65-F5344CB8AC3E}">
        <p14:creationId xmlns:p14="http://schemas.microsoft.com/office/powerpoint/2010/main" val="3036703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7502C3B-E698-02E1-7D83-CC481FF1AD15}"/>
              </a:ext>
            </a:extLst>
          </p:cNvPr>
          <p:cNvSpPr txBox="1">
            <a:spLocks/>
          </p:cNvSpPr>
          <p:nvPr/>
        </p:nvSpPr>
        <p:spPr>
          <a:xfrm>
            <a:off x="625602" y="276098"/>
            <a:ext cx="835342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000" kern="1200" cap="all" spc="30" baseline="0">
                <a:solidFill>
                  <a:schemeClr val="tx1">
                    <a:lumMod val="75000"/>
                    <a:lumOff val="25000"/>
                  </a:schemeClr>
                </a:solidFill>
                <a:latin typeface="+mj-lt"/>
                <a:ea typeface="+mj-ea"/>
                <a:cs typeface="+mj-cs"/>
              </a:defRPr>
            </a:lvl1pPr>
          </a:lstStyle>
          <a:p>
            <a:r>
              <a:rPr lang="en-US" dirty="0"/>
              <a:t>GREEDY APPROXIMATION</a:t>
            </a:r>
          </a:p>
        </p:txBody>
      </p:sp>
      <p:sp>
        <p:nvSpPr>
          <p:cNvPr id="12" name="Content Placeholder 3">
            <a:extLst>
              <a:ext uri="{FF2B5EF4-FFF2-40B4-BE49-F238E27FC236}">
                <a16:creationId xmlns:a16="http://schemas.microsoft.com/office/drawing/2014/main" id="{5A704F41-7D6F-4D6B-CF2A-44AB53259C3A}"/>
              </a:ext>
            </a:extLst>
          </p:cNvPr>
          <p:cNvSpPr>
            <a:spLocks noGrp="1"/>
          </p:cNvSpPr>
          <p:nvPr>
            <p:ph sz="half" idx="2"/>
          </p:nvPr>
        </p:nvSpPr>
        <p:spPr>
          <a:xfrm>
            <a:off x="942930" y="1941864"/>
            <a:ext cx="6225732" cy="3474720"/>
          </a:xfrm>
        </p:spPr>
        <p:txBody>
          <a:bodyPr>
            <a:normAutofit/>
          </a:bodyPr>
          <a:lstStyle/>
          <a:p>
            <a:r>
              <a:rPr lang="en-US" sz="2200" dirty="0"/>
              <a:t>Greedy approximation is good: utility/cost</a:t>
            </a:r>
          </a:p>
          <a:p>
            <a:r>
              <a:rPr lang="en-US" sz="2200" dirty="0"/>
              <a:t>Can prove the following performance bound </a:t>
            </a:r>
          </a:p>
          <a:p>
            <a:endParaRPr lang="en-US" dirty="0"/>
          </a:p>
          <a:p>
            <a:endParaRPr lang="en-US" dirty="0"/>
          </a:p>
        </p:txBody>
      </p:sp>
    </p:spTree>
    <p:extLst>
      <p:ext uri="{BB962C8B-B14F-4D97-AF65-F5344CB8AC3E}">
        <p14:creationId xmlns:p14="http://schemas.microsoft.com/office/powerpoint/2010/main" val="2268745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1AB6C5-54B6-F408-8D71-597E6D1BFB7E}"/>
              </a:ext>
            </a:extLst>
          </p:cNvPr>
          <p:cNvSpPr>
            <a:spLocks noGrp="1"/>
          </p:cNvSpPr>
          <p:nvPr>
            <p:ph type="title"/>
          </p:nvPr>
        </p:nvSpPr>
        <p:spPr>
          <a:xfrm>
            <a:off x="728003" y="203333"/>
            <a:ext cx="8353426" cy="1325563"/>
          </a:xfrm>
        </p:spPr>
        <p:txBody>
          <a:bodyPr/>
          <a:lstStyle/>
          <a:p>
            <a:r>
              <a:rPr lang="en-US" dirty="0"/>
              <a:t>Set maximization &amp; Sub-modularity</a:t>
            </a:r>
          </a:p>
        </p:txBody>
      </p:sp>
      <p:sp>
        <p:nvSpPr>
          <p:cNvPr id="5" name="Slide Number Placeholder 10">
            <a:extLst>
              <a:ext uri="{FF2B5EF4-FFF2-40B4-BE49-F238E27FC236}">
                <a16:creationId xmlns:a16="http://schemas.microsoft.com/office/drawing/2014/main" id="{FB5336B4-1628-6C2B-B83B-53E9FC4E80BD}"/>
              </a:ext>
            </a:extLst>
          </p:cNvPr>
          <p:cNvSpPr>
            <a:spLocks noGrp="1"/>
          </p:cNvSpPr>
          <p:nvPr>
            <p:ph type="sldNum" sz="quarter" idx="12"/>
          </p:nvPr>
        </p:nvSpPr>
        <p:spPr>
          <a:xfrm>
            <a:off x="8610600" y="6356350"/>
            <a:ext cx="2743200" cy="365125"/>
          </a:xfrm>
        </p:spPr>
        <p:txBody>
          <a:bodyPr/>
          <a:lstStyle/>
          <a:p>
            <a:pPr rtl="0"/>
            <a:fld id="{294A09A9-5501-47C1-A89A-A340965A2BE2}" type="slidenum">
              <a:rPr lang="en-GB" noProof="0" smtClean="0"/>
              <a:t>36</a:t>
            </a:fld>
            <a:endParaRPr lang="en-GB" noProof="0"/>
          </a:p>
        </p:txBody>
      </p:sp>
      <p:sp>
        <p:nvSpPr>
          <p:cNvPr id="6" name="Content Placeholder 3">
            <a:extLst>
              <a:ext uri="{FF2B5EF4-FFF2-40B4-BE49-F238E27FC236}">
                <a16:creationId xmlns:a16="http://schemas.microsoft.com/office/drawing/2014/main" id="{68C04830-CD91-08EF-A30C-88390E03BD24}"/>
              </a:ext>
            </a:extLst>
          </p:cNvPr>
          <p:cNvSpPr txBox="1">
            <a:spLocks/>
          </p:cNvSpPr>
          <p:nvPr/>
        </p:nvSpPr>
        <p:spPr>
          <a:xfrm>
            <a:off x="728003" y="1528896"/>
            <a:ext cx="7185074" cy="3474720"/>
          </a:xfrm>
          <a:prstGeom prst="rect">
            <a:avLst/>
          </a:prstGeom>
        </p:spPr>
        <p:txBody>
          <a:bodyPr vert="horz" lIns="91440" tIns="45720" rIns="91440" bIns="45720" rtlCol="0">
            <a:normAutofit/>
          </a:bodyPr>
          <a:lstStyle>
            <a:lvl1pPr marL="228600" indent="-228600" algn="l" defTabSz="914400" rtl="0" eaLnBrk="1" latinLnBrk="0" hangingPunct="1">
              <a:lnSpc>
                <a:spcPts val="24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ts val="24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MFED is a set maximization problem (math def)</a:t>
            </a:r>
            <a:br>
              <a:rPr lang="en-US" sz="2200" dirty="0"/>
            </a:br>
            <a:endParaRPr lang="en-US" sz="2200" dirty="0"/>
          </a:p>
          <a:p>
            <a:r>
              <a:rPr lang="en-US" sz="2200" dirty="0"/>
              <a:t>Slightly different but the same theory applies if the function satisfies sub-modularity</a:t>
            </a:r>
            <a:br>
              <a:rPr lang="en-US" sz="2200" dirty="0"/>
            </a:br>
            <a:endParaRPr lang="en-US" sz="2200" dirty="0"/>
          </a:p>
          <a:p>
            <a:r>
              <a:rPr lang="en-US" sz="2200" dirty="0"/>
              <a:t>Definition sub-modularity (CIV satisfies)</a:t>
            </a:r>
          </a:p>
        </p:txBody>
      </p:sp>
    </p:spTree>
    <p:extLst>
      <p:ext uri="{BB962C8B-B14F-4D97-AF65-F5344CB8AC3E}">
        <p14:creationId xmlns:p14="http://schemas.microsoft.com/office/powerpoint/2010/main" val="1101774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37</a:t>
            </a:fld>
            <a:endParaRPr lang="en-GB" noProof="0"/>
          </a:p>
        </p:txBody>
      </p:sp>
      <p:pic>
        <p:nvPicPr>
          <p:cNvPr id="7170" name="Picture 2">
            <a:extLst>
              <a:ext uri="{FF2B5EF4-FFF2-40B4-BE49-F238E27FC236}">
                <a16:creationId xmlns:a16="http://schemas.microsoft.com/office/drawing/2014/main" id="{EC6904F0-8D5B-1E11-D7AB-171ACEC5A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058" y="1847536"/>
            <a:ext cx="10378190" cy="190401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EC129CB-B2AF-1D8C-EAE6-8EA8D4535E3D}"/>
              </a:ext>
            </a:extLst>
          </p:cNvPr>
          <p:cNvSpPr>
            <a:spLocks noGrp="1"/>
          </p:cNvSpPr>
          <p:nvPr>
            <p:ph type="title"/>
          </p:nvPr>
        </p:nvSpPr>
        <p:spPr>
          <a:xfrm>
            <a:off x="750058" y="373153"/>
            <a:ext cx="9232142" cy="1325563"/>
          </a:xfrm>
        </p:spPr>
        <p:txBody>
          <a:bodyPr/>
          <a:lstStyle/>
          <a:p>
            <a:r>
              <a:rPr lang="en-US" dirty="0"/>
              <a:t>Regret of stochastic greedy strategy</a:t>
            </a:r>
          </a:p>
        </p:txBody>
      </p:sp>
      <p:sp>
        <p:nvSpPr>
          <p:cNvPr id="4" name="TextBox 3">
            <a:extLst>
              <a:ext uri="{FF2B5EF4-FFF2-40B4-BE49-F238E27FC236}">
                <a16:creationId xmlns:a16="http://schemas.microsoft.com/office/drawing/2014/main" id="{C8361DA5-A36A-8BEE-3C2D-0A882CC195ED}"/>
              </a:ext>
            </a:extLst>
          </p:cNvPr>
          <p:cNvSpPr txBox="1"/>
          <p:nvPr/>
        </p:nvSpPr>
        <p:spPr>
          <a:xfrm>
            <a:off x="750058" y="4332734"/>
            <a:ext cx="8336321" cy="923330"/>
          </a:xfrm>
          <a:prstGeom prst="rect">
            <a:avLst/>
          </a:prstGeom>
          <a:noFill/>
        </p:spPr>
        <p:txBody>
          <a:bodyPr wrap="none" rtlCol="0">
            <a:spAutoFit/>
          </a:bodyPr>
          <a:lstStyle/>
          <a:p>
            <a:r>
              <a:rPr lang="en-GB" sz="1800" dirty="0"/>
              <a:t>One more complexity is we don’t know the value of each point </a:t>
            </a:r>
            <a:br>
              <a:rPr lang="en-GB" sz="1800" dirty="0"/>
            </a:br>
            <a:r>
              <a:rPr lang="en-GB" sz="1800" dirty="0"/>
              <a:t>really because the </a:t>
            </a:r>
            <a:r>
              <a:rPr lang="en-GB" sz="1800" dirty="0" err="1"/>
              <a:t>lengthscale</a:t>
            </a:r>
            <a:r>
              <a:rPr lang="en-GB" sz="1800" dirty="0"/>
              <a:t> is unknown. So noisy version of sub-modularity. </a:t>
            </a:r>
          </a:p>
          <a:p>
            <a:endParaRPr lang="en-US" dirty="0"/>
          </a:p>
        </p:txBody>
      </p:sp>
    </p:spTree>
    <p:extLst>
      <p:ext uri="{BB962C8B-B14F-4D97-AF65-F5344CB8AC3E}">
        <p14:creationId xmlns:p14="http://schemas.microsoft.com/office/powerpoint/2010/main" val="2242551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95144" y="373153"/>
            <a:ext cx="8353426" cy="1325563"/>
          </a:xfrm>
        </p:spPr>
        <p:txBody>
          <a:bodyPr/>
          <a:lstStyle/>
          <a:p>
            <a:r>
              <a:rPr lang="en-US" dirty="0"/>
              <a:t>Experiments</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38</a:t>
            </a:fld>
            <a:endParaRPr lang="en-GB" noProof="0"/>
          </a:p>
        </p:txBody>
      </p:sp>
      <p:sp>
        <p:nvSpPr>
          <p:cNvPr id="13" name="Content Placeholder 3">
            <a:extLst>
              <a:ext uri="{FF2B5EF4-FFF2-40B4-BE49-F238E27FC236}">
                <a16:creationId xmlns:a16="http://schemas.microsoft.com/office/drawing/2014/main" id="{244DF1EB-09FE-8C3E-4329-197CEA9FA3D3}"/>
              </a:ext>
            </a:extLst>
          </p:cNvPr>
          <p:cNvSpPr txBox="1">
            <a:spLocks/>
          </p:cNvSpPr>
          <p:nvPr/>
        </p:nvSpPr>
        <p:spPr>
          <a:xfrm>
            <a:off x="575979" y="1061596"/>
            <a:ext cx="9324159" cy="35216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p>
          <a:p>
            <a:r>
              <a:rPr lang="en-GB" sz="2400" dirty="0"/>
              <a:t>Apply MFED to PDE and ODE (notebook)</a:t>
            </a:r>
            <a:br>
              <a:rPr lang="en-GB" sz="2400" dirty="0"/>
            </a:br>
            <a:endParaRPr lang="en-GB" sz="2400" dirty="0"/>
          </a:p>
          <a:p>
            <a:r>
              <a:rPr lang="en-GB" sz="2400" dirty="0"/>
              <a:t>More extensive result for ice-sheet model (work in progress)</a:t>
            </a:r>
            <a:br>
              <a:rPr lang="en-GB" sz="2400" dirty="0"/>
            </a:br>
            <a:br>
              <a:rPr lang="en-GB" sz="2400" dirty="0"/>
            </a:br>
            <a:endParaRPr lang="en-GB" sz="2400" dirty="0"/>
          </a:p>
          <a:p>
            <a:endParaRPr lang="en-GB" sz="2400" dirty="0"/>
          </a:p>
          <a:p>
            <a:endParaRPr lang="en-GB" sz="2400" dirty="0"/>
          </a:p>
        </p:txBody>
      </p:sp>
    </p:spTree>
    <p:extLst>
      <p:ext uri="{BB962C8B-B14F-4D97-AF65-F5344CB8AC3E}">
        <p14:creationId xmlns:p14="http://schemas.microsoft.com/office/powerpoint/2010/main" val="3371221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39</a:t>
            </a:fld>
            <a:endParaRPr lang="en-GB" noProof="0"/>
          </a:p>
        </p:txBody>
      </p:sp>
    </p:spTree>
    <p:extLst>
      <p:ext uri="{BB962C8B-B14F-4D97-AF65-F5344CB8AC3E}">
        <p14:creationId xmlns:p14="http://schemas.microsoft.com/office/powerpoint/2010/main" val="4089744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dirty="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4</a:t>
            </a:fld>
            <a:endParaRPr lang="en-GB" noProof="0"/>
          </a:p>
        </p:txBody>
      </p:sp>
      <p:sp>
        <p:nvSpPr>
          <p:cNvPr id="5" name="Title 1">
            <a:extLst>
              <a:ext uri="{FF2B5EF4-FFF2-40B4-BE49-F238E27FC236}">
                <a16:creationId xmlns:a16="http://schemas.microsoft.com/office/drawing/2014/main" id="{6584F9DD-5336-A500-86F2-11C7E44341F4}"/>
              </a:ext>
            </a:extLst>
          </p:cNvPr>
          <p:cNvSpPr>
            <a:spLocks noGrp="1"/>
          </p:cNvSpPr>
          <p:nvPr>
            <p:ph type="title"/>
          </p:nvPr>
        </p:nvSpPr>
        <p:spPr>
          <a:xfrm>
            <a:off x="642111" y="248404"/>
            <a:ext cx="6299781" cy="1325563"/>
          </a:xfrm>
        </p:spPr>
        <p:txBody>
          <a:bodyPr rtlCol="0"/>
          <a:lstStyle/>
          <a:p>
            <a:pPr rtl="0"/>
            <a:r>
              <a:rPr lang="en-GB" dirty="0"/>
              <a:t>WHY ARE THEY USEFUL?</a:t>
            </a:r>
          </a:p>
        </p:txBody>
      </p:sp>
      <p:sp>
        <p:nvSpPr>
          <p:cNvPr id="11" name="Slide Number Placeholder 27">
            <a:extLst>
              <a:ext uri="{FF2B5EF4-FFF2-40B4-BE49-F238E27FC236}">
                <a16:creationId xmlns:a16="http://schemas.microsoft.com/office/drawing/2014/main" id="{437074AA-99F2-B592-E393-23A2905E7B5F}"/>
              </a:ext>
            </a:extLst>
          </p:cNvPr>
          <p:cNvSpPr txBox="1">
            <a:spLocks/>
          </p:cNvSpPr>
          <p:nvPr/>
        </p:nvSpPr>
        <p:spPr>
          <a:xfrm>
            <a:off x="8610600" y="6356350"/>
            <a:ext cx="2743200" cy="365125"/>
          </a:xfrm>
          <a:prstGeom prst="rect">
            <a:avLst/>
          </a:prstGeom>
        </p:spPr>
        <p:txBody>
          <a:bodyPr rtlCol="0"/>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GB" smtClean="0"/>
              <a:pPr/>
              <a:t>4</a:t>
            </a:fld>
            <a:endParaRPr lang="en-GB"/>
          </a:p>
        </p:txBody>
      </p:sp>
      <p:pic>
        <p:nvPicPr>
          <p:cNvPr id="12" name="Picture Placeholder 6" descr="Map&#10;&#10;Description automatically generated">
            <a:extLst>
              <a:ext uri="{FF2B5EF4-FFF2-40B4-BE49-F238E27FC236}">
                <a16:creationId xmlns:a16="http://schemas.microsoft.com/office/drawing/2014/main" id="{FF36B315-387E-4327-3E8F-867C01FFE435}"/>
              </a:ext>
            </a:extLst>
          </p:cNvPr>
          <p:cNvPicPr>
            <a:picLocks noChangeAspect="1"/>
          </p:cNvPicPr>
          <p:nvPr/>
        </p:nvPicPr>
        <p:blipFill>
          <a:blip r:embed="rId2">
            <a:alphaModFix/>
          </a:blip>
          <a:srcRect t="1648" b="1648"/>
          <a:stretch>
            <a:fillRect/>
          </a:stretch>
        </p:blipFill>
        <p:spPr>
          <a:xfrm>
            <a:off x="6535079" y="1573967"/>
            <a:ext cx="5361832" cy="4508266"/>
          </a:xfrm>
          <a:prstGeom prst="rect">
            <a:avLst/>
          </a:prstGeom>
          <a:solidFill>
            <a:schemeClr val="bg1">
              <a:alpha val="0"/>
            </a:schemeClr>
          </a:solidFill>
          <a:effectLst>
            <a:outerShdw blurRad="50800" dist="50800" dir="5400000" algn="ctr" rotWithShape="0">
              <a:srgbClr val="000000">
                <a:alpha val="0"/>
              </a:srgbClr>
            </a:outerShdw>
          </a:effectLst>
        </p:spPr>
      </p:pic>
      <p:sp>
        <p:nvSpPr>
          <p:cNvPr id="13" name="Content Placeholder 3">
            <a:extLst>
              <a:ext uri="{FF2B5EF4-FFF2-40B4-BE49-F238E27FC236}">
                <a16:creationId xmlns:a16="http://schemas.microsoft.com/office/drawing/2014/main" id="{1AA733AB-3F59-EFA0-9F78-7F21BBCD9404}"/>
              </a:ext>
            </a:extLst>
          </p:cNvPr>
          <p:cNvSpPr txBox="1">
            <a:spLocks/>
          </p:cNvSpPr>
          <p:nvPr/>
        </p:nvSpPr>
        <p:spPr>
          <a:xfrm>
            <a:off x="466775" y="1209325"/>
            <a:ext cx="6068304" cy="5010721"/>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400" dirty="0"/>
          </a:p>
          <a:p>
            <a:r>
              <a:rPr lang="en-GB" sz="2400" dirty="0"/>
              <a:t>Predicting the melting of </a:t>
            </a:r>
            <a:br>
              <a:rPr lang="en-GB" sz="2400" dirty="0"/>
            </a:br>
            <a:r>
              <a:rPr lang="en-GB" sz="2400" dirty="0"/>
              <a:t>the ice-sheet and the contribution to the sea level. </a:t>
            </a:r>
            <a:br>
              <a:rPr lang="en-GB" sz="2400" dirty="0"/>
            </a:br>
            <a:endParaRPr lang="en-GB" sz="2400" dirty="0"/>
          </a:p>
          <a:p>
            <a:r>
              <a:rPr lang="en-GB" sz="2400" dirty="0"/>
              <a:t>Ice-sheet are not stationary ice-cubes. They move, deform and melt through time. </a:t>
            </a:r>
            <a:br>
              <a:rPr lang="en-GB" sz="2400" dirty="0"/>
            </a:br>
            <a:endParaRPr lang="en-GB" sz="2400" dirty="0"/>
          </a:p>
          <a:p>
            <a:r>
              <a:rPr lang="en-GB" sz="2400" dirty="0"/>
              <a:t>Interesting facts: </a:t>
            </a:r>
          </a:p>
          <a:p>
            <a:pPr lvl="1"/>
            <a:endParaRPr lang="en-GB" sz="2000" dirty="0"/>
          </a:p>
          <a:p>
            <a:pPr lvl="1"/>
            <a:r>
              <a:rPr lang="en-GB" sz="2000" dirty="0"/>
              <a:t>If all the ice melt -&gt; 60 meters increase in sea level.</a:t>
            </a:r>
            <a:br>
              <a:rPr lang="en-GB" sz="2000" dirty="0"/>
            </a:br>
            <a:endParaRPr lang="en-GB" sz="2000" dirty="0"/>
          </a:p>
          <a:p>
            <a:pPr lvl="1"/>
            <a:r>
              <a:rPr lang="en-GB" sz="2000" dirty="0"/>
              <a:t>Thickness of the ice at the deepest point is approximately 15 Eiffel tower! </a:t>
            </a:r>
          </a:p>
          <a:p>
            <a:pPr lvl="1"/>
            <a:endParaRPr lang="en-GB" sz="2000" dirty="0"/>
          </a:p>
        </p:txBody>
      </p:sp>
    </p:spTree>
    <p:extLst>
      <p:ext uri="{BB962C8B-B14F-4D97-AF65-F5344CB8AC3E}">
        <p14:creationId xmlns:p14="http://schemas.microsoft.com/office/powerpoint/2010/main" val="415140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A few directions </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40</a:t>
            </a:fld>
            <a:endParaRPr lang="en-GB" noProof="0"/>
          </a:p>
        </p:txBody>
      </p:sp>
      <p:sp>
        <p:nvSpPr>
          <p:cNvPr id="3" name="TextBox 2">
            <a:extLst>
              <a:ext uri="{FF2B5EF4-FFF2-40B4-BE49-F238E27FC236}">
                <a16:creationId xmlns:a16="http://schemas.microsoft.com/office/drawing/2014/main" id="{113E61F8-AD47-41D3-3301-C8FC5BC949BE}"/>
              </a:ext>
            </a:extLst>
          </p:cNvPr>
          <p:cNvSpPr txBox="1"/>
          <p:nvPr/>
        </p:nvSpPr>
        <p:spPr>
          <a:xfrm>
            <a:off x="1640743" y="4259262"/>
            <a:ext cx="9353862" cy="923330"/>
          </a:xfrm>
          <a:prstGeom prst="rect">
            <a:avLst/>
          </a:prstGeom>
          <a:noFill/>
        </p:spPr>
        <p:txBody>
          <a:bodyPr wrap="square" rtlCol="0">
            <a:spAutoFit/>
          </a:bodyPr>
          <a:lstStyle/>
          <a:p>
            <a:endParaRPr lang="en-CA" dirty="0">
              <a:solidFill>
                <a:srgbClr val="595959"/>
              </a:solidFill>
              <a:latin typeface="Arial" panose="020B0604020202020204" pitchFamily="34" charset="0"/>
            </a:endParaRPr>
          </a:p>
          <a:p>
            <a:endParaRPr lang="en-CA" b="0" dirty="0">
              <a:effectLst/>
            </a:endParaRPr>
          </a:p>
          <a:p>
            <a:endParaRPr lang="en-US" dirty="0"/>
          </a:p>
        </p:txBody>
      </p:sp>
      <p:sp>
        <p:nvSpPr>
          <p:cNvPr id="11" name="Content Placeholder 3">
            <a:extLst>
              <a:ext uri="{FF2B5EF4-FFF2-40B4-BE49-F238E27FC236}">
                <a16:creationId xmlns:a16="http://schemas.microsoft.com/office/drawing/2014/main" id="{5083D9D1-F689-67EA-BB8E-CBB96EE321C1}"/>
              </a:ext>
            </a:extLst>
          </p:cNvPr>
          <p:cNvSpPr txBox="1">
            <a:spLocks/>
          </p:cNvSpPr>
          <p:nvPr/>
        </p:nvSpPr>
        <p:spPr>
          <a:xfrm>
            <a:off x="646376" y="1371249"/>
            <a:ext cx="9406221" cy="411550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p>
          <a:p>
            <a:r>
              <a:rPr lang="en-GB" sz="2400" dirty="0"/>
              <a:t>Apply this to interesting applications</a:t>
            </a:r>
          </a:p>
          <a:p>
            <a:r>
              <a:rPr lang="en-GB" sz="2400" dirty="0"/>
              <a:t>Myopic </a:t>
            </a:r>
            <a:r>
              <a:rPr lang="en-GB" sz="2400" dirty="0" err="1"/>
              <a:t>behavior</a:t>
            </a:r>
            <a:r>
              <a:rPr lang="en-GB" sz="2400" dirty="0"/>
              <a:t> is bad? Talk about myopic formulation?</a:t>
            </a:r>
          </a:p>
          <a:p>
            <a:r>
              <a:rPr lang="en-GB" sz="2400" dirty="0"/>
              <a:t>Greedy </a:t>
            </a:r>
            <a:r>
              <a:rPr lang="en-GB" sz="2400" dirty="0" err="1"/>
              <a:t>behavior</a:t>
            </a:r>
            <a:r>
              <a:rPr lang="en-GB" sz="2400" dirty="0"/>
              <a:t> is bad? Talk bandit formulation. HMC. Adding exploration bonus.</a:t>
            </a:r>
          </a:p>
          <a:p>
            <a:r>
              <a:rPr lang="en-GB" sz="2400" dirty="0"/>
              <a:t>More interesting modelling choices (non-stationary kernel? And its implications)?</a:t>
            </a:r>
          </a:p>
          <a:p>
            <a:r>
              <a:rPr lang="en-GB" sz="2400" dirty="0"/>
              <a:t>Resolution quality trade-off is everywhere. Make computation related problem data driven !</a:t>
            </a:r>
          </a:p>
          <a:p>
            <a:r>
              <a:rPr lang="en-GB" sz="2400" dirty="0"/>
              <a:t>Comparison with other strategies/baselines?</a:t>
            </a:r>
          </a:p>
          <a:p>
            <a:endParaRPr lang="en-GB" sz="2400" dirty="0"/>
          </a:p>
        </p:txBody>
      </p:sp>
    </p:spTree>
    <p:extLst>
      <p:ext uri="{BB962C8B-B14F-4D97-AF65-F5344CB8AC3E}">
        <p14:creationId xmlns:p14="http://schemas.microsoft.com/office/powerpoint/2010/main" val="1930952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Interesting applications </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41</a:t>
            </a:fld>
            <a:endParaRPr lang="en-GB" noProof="0"/>
          </a:p>
        </p:txBody>
      </p:sp>
      <p:sp>
        <p:nvSpPr>
          <p:cNvPr id="6" name="Content Placeholder 3">
            <a:extLst>
              <a:ext uri="{FF2B5EF4-FFF2-40B4-BE49-F238E27FC236}">
                <a16:creationId xmlns:a16="http://schemas.microsoft.com/office/drawing/2014/main" id="{1F80640B-E02F-2566-4B69-C0D532368D24}"/>
              </a:ext>
            </a:extLst>
          </p:cNvPr>
          <p:cNvSpPr txBox="1">
            <a:spLocks/>
          </p:cNvSpPr>
          <p:nvPr/>
        </p:nvSpPr>
        <p:spPr>
          <a:xfrm>
            <a:off x="575979" y="1061596"/>
            <a:ext cx="9406221" cy="41155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p>
          <a:p>
            <a:r>
              <a:rPr lang="en-GB" sz="2400" dirty="0"/>
              <a:t>Can work on any large scale simulator.</a:t>
            </a:r>
          </a:p>
          <a:p>
            <a:r>
              <a:rPr lang="en-GB" sz="2400" dirty="0"/>
              <a:t>Resolution quality trade-off is everywhere. Make computation related problem data driven !</a:t>
            </a:r>
          </a:p>
          <a:p>
            <a:r>
              <a:rPr lang="en-GB" sz="2400" dirty="0"/>
              <a:t>Basically mention my thesis</a:t>
            </a:r>
          </a:p>
          <a:p>
            <a:r>
              <a:rPr lang="en-GB" sz="2400" dirty="0"/>
              <a:t>Ice-sheet simulator is available in Julia but can be a bit tricky to work with. If you’re interested in working on that let me know. </a:t>
            </a:r>
          </a:p>
          <a:p>
            <a:endParaRPr lang="en-GB" sz="2400" dirty="0"/>
          </a:p>
        </p:txBody>
      </p:sp>
    </p:spTree>
    <p:extLst>
      <p:ext uri="{BB962C8B-B14F-4D97-AF65-F5344CB8AC3E}">
        <p14:creationId xmlns:p14="http://schemas.microsoft.com/office/powerpoint/2010/main" val="10124058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Myopic behavior</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42</a:t>
            </a:fld>
            <a:endParaRPr lang="en-GB" noProof="0"/>
          </a:p>
        </p:txBody>
      </p:sp>
      <p:sp>
        <p:nvSpPr>
          <p:cNvPr id="3" name="TextBox 2">
            <a:extLst>
              <a:ext uri="{FF2B5EF4-FFF2-40B4-BE49-F238E27FC236}">
                <a16:creationId xmlns:a16="http://schemas.microsoft.com/office/drawing/2014/main" id="{113E61F8-AD47-41D3-3301-C8FC5BC949BE}"/>
              </a:ext>
            </a:extLst>
          </p:cNvPr>
          <p:cNvSpPr txBox="1"/>
          <p:nvPr/>
        </p:nvSpPr>
        <p:spPr>
          <a:xfrm>
            <a:off x="4188310" y="5569416"/>
            <a:ext cx="9353862" cy="646331"/>
          </a:xfrm>
          <a:prstGeom prst="rect">
            <a:avLst/>
          </a:prstGeom>
          <a:noFill/>
        </p:spPr>
        <p:txBody>
          <a:bodyPr wrap="square" rtlCol="0">
            <a:spAutoFit/>
          </a:bodyPr>
          <a:lstStyle/>
          <a:p>
            <a:br>
              <a:rPr lang="en-CA" dirty="0"/>
            </a:br>
            <a:endParaRPr lang="en-US" dirty="0"/>
          </a:p>
        </p:txBody>
      </p:sp>
      <p:sp>
        <p:nvSpPr>
          <p:cNvPr id="6" name="Content Placeholder 3">
            <a:extLst>
              <a:ext uri="{FF2B5EF4-FFF2-40B4-BE49-F238E27FC236}">
                <a16:creationId xmlns:a16="http://schemas.microsoft.com/office/drawing/2014/main" id="{80F2CCB8-E6A2-9DF8-D540-4AA6297DDA03}"/>
              </a:ext>
            </a:extLst>
          </p:cNvPr>
          <p:cNvSpPr txBox="1">
            <a:spLocks/>
          </p:cNvSpPr>
          <p:nvPr/>
        </p:nvSpPr>
        <p:spPr>
          <a:xfrm>
            <a:off x="575979" y="1524000"/>
            <a:ext cx="9406221" cy="41155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p>
          <a:p>
            <a:r>
              <a:rPr lang="en-GB" sz="2400" dirty="0"/>
              <a:t>Add picture.</a:t>
            </a:r>
          </a:p>
          <a:p>
            <a:r>
              <a:rPr lang="en-GB" sz="2400" dirty="0"/>
              <a:t>Samples one in a row. Weird </a:t>
            </a:r>
            <a:r>
              <a:rPr lang="en-GB" sz="2400" dirty="0" err="1"/>
              <a:t>behavior</a:t>
            </a:r>
            <a:endParaRPr lang="en-GB" sz="2400" dirty="0"/>
          </a:p>
          <a:p>
            <a:r>
              <a:rPr lang="en-GB" sz="2400" dirty="0"/>
              <a:t>Need planning</a:t>
            </a:r>
          </a:p>
          <a:p>
            <a:pPr marL="0" indent="0">
              <a:buNone/>
            </a:pPr>
            <a:endParaRPr lang="en-GB" sz="2400" dirty="0"/>
          </a:p>
        </p:txBody>
      </p:sp>
    </p:spTree>
    <p:extLst>
      <p:ext uri="{BB962C8B-B14F-4D97-AF65-F5344CB8AC3E}">
        <p14:creationId xmlns:p14="http://schemas.microsoft.com/office/powerpoint/2010/main" val="1029726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Optimism in the face of uncertainty</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43</a:t>
            </a:fld>
            <a:endParaRPr lang="en-GB" noProof="0"/>
          </a:p>
        </p:txBody>
      </p:sp>
      <p:sp>
        <p:nvSpPr>
          <p:cNvPr id="5" name="Content Placeholder 3">
            <a:extLst>
              <a:ext uri="{FF2B5EF4-FFF2-40B4-BE49-F238E27FC236}">
                <a16:creationId xmlns:a16="http://schemas.microsoft.com/office/drawing/2014/main" id="{FAD41C11-9DB0-AEB9-C4A5-C4DE8F3E5F07}"/>
              </a:ext>
            </a:extLst>
          </p:cNvPr>
          <p:cNvSpPr txBox="1">
            <a:spLocks/>
          </p:cNvSpPr>
          <p:nvPr/>
        </p:nvSpPr>
        <p:spPr>
          <a:xfrm>
            <a:off x="575979" y="1524000"/>
            <a:ext cx="9406221" cy="41155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p>
          <a:p>
            <a:r>
              <a:rPr lang="en-GB" sz="2400" dirty="0"/>
              <a:t>When selecting a sample we don’t assume we learn anything new about </a:t>
            </a:r>
            <a:r>
              <a:rPr lang="en-GB" sz="2400" dirty="0" err="1"/>
              <a:t>lengthscale</a:t>
            </a:r>
            <a:endParaRPr lang="en-GB" sz="2400" dirty="0"/>
          </a:p>
          <a:p>
            <a:r>
              <a:rPr lang="en-GB" sz="2400" dirty="0"/>
              <a:t>Estimate gets better through time and that has value</a:t>
            </a:r>
          </a:p>
          <a:p>
            <a:r>
              <a:rPr lang="en-GB" sz="2400" dirty="0"/>
              <a:t>Can add exploration bonus, or use probabilistic modelling UCB style</a:t>
            </a:r>
          </a:p>
          <a:p>
            <a:endParaRPr lang="en-GB" sz="2400" dirty="0"/>
          </a:p>
          <a:p>
            <a:pPr marL="0" indent="0">
              <a:buNone/>
            </a:pPr>
            <a:endParaRPr lang="en-GB" sz="2400" dirty="0"/>
          </a:p>
        </p:txBody>
      </p:sp>
    </p:spTree>
    <p:extLst>
      <p:ext uri="{BB962C8B-B14F-4D97-AF65-F5344CB8AC3E}">
        <p14:creationId xmlns:p14="http://schemas.microsoft.com/office/powerpoint/2010/main" val="3402117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58">
            <a:extLst>
              <a:ext uri="{FF2B5EF4-FFF2-40B4-BE49-F238E27FC236}">
                <a16:creationId xmlns:a16="http://schemas.microsoft.com/office/drawing/2014/main" id="{E05BE1A8-0567-4780-BF2E-8F9ABD4253D4}"/>
              </a:ext>
            </a:extLst>
          </p:cNvPr>
          <p:cNvSpPr>
            <a:spLocks noGrp="1"/>
          </p:cNvSpPr>
          <p:nvPr>
            <p:ph type="title"/>
          </p:nvPr>
        </p:nvSpPr>
        <p:spPr>
          <a:xfrm>
            <a:off x="841248" y="2048256"/>
            <a:ext cx="2206752" cy="868680"/>
          </a:xfrm>
        </p:spPr>
        <p:txBody>
          <a:bodyPr rtlCol="0">
            <a:normAutofit/>
          </a:bodyPr>
          <a:lstStyle/>
          <a:p>
            <a:pPr rtl="0"/>
            <a:r>
              <a:rPr lang="en-GB" dirty="0"/>
              <a:t>OUR TEAM </a:t>
            </a:r>
          </a:p>
        </p:txBody>
      </p:sp>
      <p:pic>
        <p:nvPicPr>
          <p:cNvPr id="18" name="Picture Placeholder 17">
            <a:extLst>
              <a:ext uri="{FF2B5EF4-FFF2-40B4-BE49-F238E27FC236}">
                <a16:creationId xmlns:a16="http://schemas.microsoft.com/office/drawing/2014/main" id="{B16C1FD9-B2C1-4C84-94E5-590F66212864}"/>
              </a:ext>
            </a:extLst>
          </p:cNvPr>
          <p:cNvPicPr>
            <a:picLocks noGrp="1" noChangeAspect="1"/>
          </p:cNvPicPr>
          <p:nvPr>
            <p:ph type="pic" sz="quarter" idx="13"/>
          </p:nvPr>
        </p:nvPicPr>
        <p:blipFill>
          <a:blip r:embed="rId3"/>
          <a:srcRect/>
          <a:stretch/>
        </p:blipFill>
        <p:spPr>
          <a:xfrm>
            <a:off x="3600450" y="905256"/>
            <a:ext cx="1371600" cy="1371600"/>
          </a:xfrm>
        </p:spPr>
      </p:pic>
      <p:pic>
        <p:nvPicPr>
          <p:cNvPr id="37" name="Picture Placeholder 36">
            <a:extLst>
              <a:ext uri="{FF2B5EF4-FFF2-40B4-BE49-F238E27FC236}">
                <a16:creationId xmlns:a16="http://schemas.microsoft.com/office/drawing/2014/main" id="{20FCACF9-977F-403B-8084-08E73153E33D}"/>
              </a:ext>
            </a:extLst>
          </p:cNvPr>
          <p:cNvPicPr>
            <a:picLocks noGrp="1" noChangeAspect="1"/>
          </p:cNvPicPr>
          <p:nvPr>
            <p:ph type="pic" sz="quarter" idx="16"/>
          </p:nvPr>
        </p:nvPicPr>
        <p:blipFill>
          <a:blip r:embed="rId4"/>
          <a:srcRect/>
          <a:stretch/>
        </p:blipFill>
        <p:spPr>
          <a:xfrm>
            <a:off x="10191750" y="905256"/>
            <a:ext cx="1371600" cy="1371600"/>
          </a:xfrm>
        </p:spPr>
      </p:pic>
      <p:sp>
        <p:nvSpPr>
          <p:cNvPr id="9" name="Text Placeholder 8">
            <a:extLst>
              <a:ext uri="{FF2B5EF4-FFF2-40B4-BE49-F238E27FC236}">
                <a16:creationId xmlns:a16="http://schemas.microsoft.com/office/drawing/2014/main" id="{9E1EF1B2-335E-43EB-9125-19B83C760AEB}"/>
              </a:ext>
            </a:extLst>
          </p:cNvPr>
          <p:cNvSpPr>
            <a:spLocks noGrp="1"/>
          </p:cNvSpPr>
          <p:nvPr>
            <p:ph type="body" sz="quarter" idx="17"/>
          </p:nvPr>
        </p:nvSpPr>
        <p:spPr>
          <a:xfrm>
            <a:off x="3352801" y="2441448"/>
            <a:ext cx="1828800" cy="265176"/>
          </a:xfrm>
        </p:spPr>
        <p:txBody>
          <a:bodyPr rtlCol="0"/>
          <a:lstStyle/>
          <a:p>
            <a:pPr rtl="0"/>
            <a:r>
              <a:rPr lang="en-GB" dirty="0"/>
              <a:t>Pierre Thodoroff</a:t>
            </a:r>
          </a:p>
        </p:txBody>
      </p:sp>
      <p:sp>
        <p:nvSpPr>
          <p:cNvPr id="10" name="Text Placeholder 9">
            <a:extLst>
              <a:ext uri="{FF2B5EF4-FFF2-40B4-BE49-F238E27FC236}">
                <a16:creationId xmlns:a16="http://schemas.microsoft.com/office/drawing/2014/main" id="{F1C823EA-AE67-4F89-80E3-94F84C65C91E}"/>
              </a:ext>
            </a:extLst>
          </p:cNvPr>
          <p:cNvSpPr>
            <a:spLocks noGrp="1"/>
          </p:cNvSpPr>
          <p:nvPr>
            <p:ph type="body" sz="quarter" idx="18"/>
          </p:nvPr>
        </p:nvSpPr>
        <p:spPr>
          <a:xfrm>
            <a:off x="3352800" y="2761488"/>
            <a:ext cx="1828800" cy="265176"/>
          </a:xfrm>
        </p:spPr>
        <p:txBody>
          <a:bodyPr rtlCol="0"/>
          <a:lstStyle/>
          <a:p>
            <a:r>
              <a:rPr lang="en-GB" dirty="0"/>
              <a:t>Computer Lab at the University of Cambridge</a:t>
            </a:r>
          </a:p>
          <a:p>
            <a:pPr rtl="0"/>
            <a:endParaRPr lang="en-GB" dirty="0"/>
          </a:p>
        </p:txBody>
      </p:sp>
      <p:sp>
        <p:nvSpPr>
          <p:cNvPr id="11" name="Text Placeholder 10">
            <a:extLst>
              <a:ext uri="{FF2B5EF4-FFF2-40B4-BE49-F238E27FC236}">
                <a16:creationId xmlns:a16="http://schemas.microsoft.com/office/drawing/2014/main" id="{75E659AB-DBD1-479C-A0A8-9315F5B373DE}"/>
              </a:ext>
            </a:extLst>
          </p:cNvPr>
          <p:cNvSpPr>
            <a:spLocks noGrp="1"/>
          </p:cNvSpPr>
          <p:nvPr>
            <p:ph type="body" sz="quarter" idx="19"/>
          </p:nvPr>
        </p:nvSpPr>
        <p:spPr>
          <a:xfrm>
            <a:off x="5534024" y="2441448"/>
            <a:ext cx="1828800" cy="265176"/>
          </a:xfrm>
        </p:spPr>
        <p:txBody>
          <a:bodyPr rtlCol="0"/>
          <a:lstStyle/>
          <a:p>
            <a:pPr rtl="0"/>
            <a:r>
              <a:rPr lang="en-GB" dirty="0"/>
              <a:t>Rosie Williams</a:t>
            </a:r>
          </a:p>
        </p:txBody>
      </p:sp>
      <p:sp>
        <p:nvSpPr>
          <p:cNvPr id="12" name="Text Placeholder 11">
            <a:extLst>
              <a:ext uri="{FF2B5EF4-FFF2-40B4-BE49-F238E27FC236}">
                <a16:creationId xmlns:a16="http://schemas.microsoft.com/office/drawing/2014/main" id="{9529C076-792D-4F29-A6A2-CB798E6ED071}"/>
              </a:ext>
            </a:extLst>
          </p:cNvPr>
          <p:cNvSpPr>
            <a:spLocks noGrp="1"/>
          </p:cNvSpPr>
          <p:nvPr>
            <p:ph type="body" sz="quarter" idx="20"/>
          </p:nvPr>
        </p:nvSpPr>
        <p:spPr>
          <a:xfrm>
            <a:off x="5534023" y="2761488"/>
            <a:ext cx="1828800" cy="265176"/>
          </a:xfrm>
        </p:spPr>
        <p:txBody>
          <a:bodyPr rtlCol="0"/>
          <a:lstStyle/>
          <a:p>
            <a:pPr rtl="0"/>
            <a:r>
              <a:rPr lang="en-GB" dirty="0"/>
              <a:t>British Antarctic Survey</a:t>
            </a:r>
          </a:p>
        </p:txBody>
      </p:sp>
      <p:sp>
        <p:nvSpPr>
          <p:cNvPr id="13" name="Text Placeholder 12">
            <a:extLst>
              <a:ext uri="{FF2B5EF4-FFF2-40B4-BE49-F238E27FC236}">
                <a16:creationId xmlns:a16="http://schemas.microsoft.com/office/drawing/2014/main" id="{60353248-CD1E-44F5-A92C-7508D95AF333}"/>
              </a:ext>
            </a:extLst>
          </p:cNvPr>
          <p:cNvSpPr>
            <a:spLocks noGrp="1"/>
          </p:cNvSpPr>
          <p:nvPr>
            <p:ph type="body" sz="quarter" idx="21"/>
          </p:nvPr>
        </p:nvSpPr>
        <p:spPr>
          <a:xfrm>
            <a:off x="7766050" y="2441448"/>
            <a:ext cx="1828800" cy="265176"/>
          </a:xfrm>
        </p:spPr>
        <p:txBody>
          <a:bodyPr rtlCol="0"/>
          <a:lstStyle/>
          <a:p>
            <a:pPr rtl="0"/>
            <a:r>
              <a:rPr lang="en-GB" dirty="0"/>
              <a:t>Robert </a:t>
            </a:r>
            <a:r>
              <a:rPr lang="en-GB" dirty="0" err="1"/>
              <a:t>Arthern</a:t>
            </a:r>
            <a:endParaRPr lang="en-GB" dirty="0"/>
          </a:p>
        </p:txBody>
      </p:sp>
      <p:sp>
        <p:nvSpPr>
          <p:cNvPr id="14" name="Text Placeholder 13">
            <a:extLst>
              <a:ext uri="{FF2B5EF4-FFF2-40B4-BE49-F238E27FC236}">
                <a16:creationId xmlns:a16="http://schemas.microsoft.com/office/drawing/2014/main" id="{58839587-5AC3-4D29-B488-2E8EBA4B3AA1}"/>
              </a:ext>
            </a:extLst>
          </p:cNvPr>
          <p:cNvSpPr>
            <a:spLocks noGrp="1"/>
          </p:cNvSpPr>
          <p:nvPr>
            <p:ph type="body" sz="quarter" idx="22"/>
          </p:nvPr>
        </p:nvSpPr>
        <p:spPr>
          <a:xfrm>
            <a:off x="7766049" y="2761488"/>
            <a:ext cx="1828800" cy="265176"/>
          </a:xfrm>
        </p:spPr>
        <p:txBody>
          <a:bodyPr rtlCol="0"/>
          <a:lstStyle/>
          <a:p>
            <a:pPr rtl="0"/>
            <a:r>
              <a:rPr lang="en-GB" dirty="0"/>
              <a:t>British Antarctic Survey</a:t>
            </a:r>
          </a:p>
        </p:txBody>
      </p:sp>
      <p:sp>
        <p:nvSpPr>
          <p:cNvPr id="15" name="Text Placeholder 14">
            <a:extLst>
              <a:ext uri="{FF2B5EF4-FFF2-40B4-BE49-F238E27FC236}">
                <a16:creationId xmlns:a16="http://schemas.microsoft.com/office/drawing/2014/main" id="{4A5CB28F-E74F-4C22-9A10-EDBD856B621B}"/>
              </a:ext>
            </a:extLst>
          </p:cNvPr>
          <p:cNvSpPr>
            <a:spLocks noGrp="1"/>
          </p:cNvSpPr>
          <p:nvPr>
            <p:ph type="body" sz="quarter" idx="23"/>
          </p:nvPr>
        </p:nvSpPr>
        <p:spPr>
          <a:xfrm>
            <a:off x="9963151" y="2441448"/>
            <a:ext cx="1828800" cy="265176"/>
          </a:xfrm>
        </p:spPr>
        <p:txBody>
          <a:bodyPr rtlCol="0"/>
          <a:lstStyle/>
          <a:p>
            <a:pPr rtl="0"/>
            <a:r>
              <a:rPr lang="en-GB" dirty="0"/>
              <a:t>Scott Hosking</a:t>
            </a:r>
          </a:p>
        </p:txBody>
      </p:sp>
      <p:sp>
        <p:nvSpPr>
          <p:cNvPr id="16" name="Text Placeholder 15">
            <a:extLst>
              <a:ext uri="{FF2B5EF4-FFF2-40B4-BE49-F238E27FC236}">
                <a16:creationId xmlns:a16="http://schemas.microsoft.com/office/drawing/2014/main" id="{DD4D985A-02AF-4647-849E-2FF420DB3FBB}"/>
              </a:ext>
            </a:extLst>
          </p:cNvPr>
          <p:cNvSpPr>
            <a:spLocks noGrp="1"/>
          </p:cNvSpPr>
          <p:nvPr>
            <p:ph type="body" sz="quarter" idx="24"/>
          </p:nvPr>
        </p:nvSpPr>
        <p:spPr>
          <a:xfrm>
            <a:off x="9963150" y="2761488"/>
            <a:ext cx="1828800" cy="265176"/>
          </a:xfrm>
        </p:spPr>
        <p:txBody>
          <a:bodyPr rtlCol="0"/>
          <a:lstStyle/>
          <a:p>
            <a:pPr rtl="0"/>
            <a:r>
              <a:rPr lang="en-GB" dirty="0"/>
              <a:t>British Antarctic Survey</a:t>
            </a:r>
          </a:p>
        </p:txBody>
      </p:sp>
      <p:pic>
        <p:nvPicPr>
          <p:cNvPr id="39" name="Picture Placeholder 38">
            <a:extLst>
              <a:ext uri="{FF2B5EF4-FFF2-40B4-BE49-F238E27FC236}">
                <a16:creationId xmlns:a16="http://schemas.microsoft.com/office/drawing/2014/main" id="{9DE0EA9C-A37F-4ED2-9195-0E1679F6D9A7}"/>
              </a:ext>
            </a:extLst>
          </p:cNvPr>
          <p:cNvPicPr>
            <a:picLocks noGrp="1" noChangeAspect="1"/>
          </p:cNvPicPr>
          <p:nvPr>
            <p:ph type="pic" sz="quarter" idx="25"/>
          </p:nvPr>
        </p:nvPicPr>
        <p:blipFill>
          <a:blip r:embed="rId5"/>
          <a:srcRect/>
          <a:stretch/>
        </p:blipFill>
        <p:spPr>
          <a:xfrm>
            <a:off x="6892928" y="3541797"/>
            <a:ext cx="1371600" cy="1371600"/>
          </a:xfrm>
        </p:spPr>
      </p:pic>
      <p:pic>
        <p:nvPicPr>
          <p:cNvPr id="41" name="Picture Placeholder 40">
            <a:extLst>
              <a:ext uri="{FF2B5EF4-FFF2-40B4-BE49-F238E27FC236}">
                <a16:creationId xmlns:a16="http://schemas.microsoft.com/office/drawing/2014/main" id="{E6EE021F-C0B4-499D-820B-383BFC8084D6}"/>
              </a:ext>
            </a:extLst>
          </p:cNvPr>
          <p:cNvPicPr>
            <a:picLocks noGrp="1" noChangeAspect="1"/>
          </p:cNvPicPr>
          <p:nvPr>
            <p:ph type="pic" sz="quarter" idx="26"/>
          </p:nvPr>
        </p:nvPicPr>
        <p:blipFill>
          <a:blip r:embed="rId6"/>
          <a:srcRect/>
          <a:stretch/>
        </p:blipFill>
        <p:spPr>
          <a:xfrm>
            <a:off x="4918224" y="3540263"/>
            <a:ext cx="960342" cy="1371600"/>
          </a:xfrm>
        </p:spPr>
      </p:pic>
      <p:pic>
        <p:nvPicPr>
          <p:cNvPr id="43" name="Picture Placeholder 42">
            <a:extLst>
              <a:ext uri="{FF2B5EF4-FFF2-40B4-BE49-F238E27FC236}">
                <a16:creationId xmlns:a16="http://schemas.microsoft.com/office/drawing/2014/main" id="{5557B145-C9E5-4F7C-934C-CBECFA1B2754}"/>
              </a:ext>
            </a:extLst>
          </p:cNvPr>
          <p:cNvPicPr>
            <a:picLocks noGrp="1" noChangeAspect="1"/>
          </p:cNvPicPr>
          <p:nvPr>
            <p:ph type="pic" sz="quarter" idx="27"/>
          </p:nvPr>
        </p:nvPicPr>
        <p:blipFill>
          <a:blip r:embed="rId7"/>
          <a:srcRect/>
          <a:stretch/>
        </p:blipFill>
        <p:spPr>
          <a:xfrm>
            <a:off x="9133901" y="3541797"/>
            <a:ext cx="1371600" cy="1371600"/>
          </a:xfrm>
        </p:spPr>
      </p:pic>
      <p:sp>
        <p:nvSpPr>
          <p:cNvPr id="21" name="Text Placeholder 20">
            <a:extLst>
              <a:ext uri="{FF2B5EF4-FFF2-40B4-BE49-F238E27FC236}">
                <a16:creationId xmlns:a16="http://schemas.microsoft.com/office/drawing/2014/main" id="{8CE07986-1A5E-4946-8CA7-C58F5896DBDA}"/>
              </a:ext>
            </a:extLst>
          </p:cNvPr>
          <p:cNvSpPr>
            <a:spLocks noGrp="1"/>
          </p:cNvSpPr>
          <p:nvPr>
            <p:ph type="body" sz="quarter" idx="29"/>
          </p:nvPr>
        </p:nvSpPr>
        <p:spPr>
          <a:xfrm>
            <a:off x="6645279" y="5077989"/>
            <a:ext cx="1828800" cy="265176"/>
          </a:xfrm>
        </p:spPr>
        <p:txBody>
          <a:bodyPr rtlCol="0"/>
          <a:lstStyle/>
          <a:p>
            <a:pPr rtl="0"/>
            <a:r>
              <a:rPr lang="en-GB" dirty="0"/>
              <a:t>Marcus Kaiser</a:t>
            </a:r>
          </a:p>
        </p:txBody>
      </p:sp>
      <p:sp>
        <p:nvSpPr>
          <p:cNvPr id="22" name="Text Placeholder 21">
            <a:extLst>
              <a:ext uri="{FF2B5EF4-FFF2-40B4-BE49-F238E27FC236}">
                <a16:creationId xmlns:a16="http://schemas.microsoft.com/office/drawing/2014/main" id="{42D5929B-CBFE-4EC6-B4E2-1C52BE9407B1}"/>
              </a:ext>
            </a:extLst>
          </p:cNvPr>
          <p:cNvSpPr>
            <a:spLocks noGrp="1"/>
          </p:cNvSpPr>
          <p:nvPr>
            <p:ph type="body" sz="quarter" idx="30"/>
          </p:nvPr>
        </p:nvSpPr>
        <p:spPr>
          <a:xfrm>
            <a:off x="6645278" y="5407173"/>
            <a:ext cx="1828800" cy="265176"/>
          </a:xfrm>
        </p:spPr>
        <p:txBody>
          <a:bodyPr rtlCol="0"/>
          <a:lstStyle/>
          <a:p>
            <a:pPr lvl="0" rtl="0"/>
            <a:r>
              <a:rPr lang="en-GB" dirty="0"/>
              <a:t>Computer Lab at the University of Cambridge</a:t>
            </a:r>
          </a:p>
        </p:txBody>
      </p:sp>
      <p:sp>
        <p:nvSpPr>
          <p:cNvPr id="23" name="Text Placeholder 22">
            <a:extLst>
              <a:ext uri="{FF2B5EF4-FFF2-40B4-BE49-F238E27FC236}">
                <a16:creationId xmlns:a16="http://schemas.microsoft.com/office/drawing/2014/main" id="{F5E91432-0F31-48C7-9019-4FF2D62E5CEB}"/>
              </a:ext>
            </a:extLst>
          </p:cNvPr>
          <p:cNvSpPr>
            <a:spLocks noGrp="1"/>
          </p:cNvSpPr>
          <p:nvPr>
            <p:ph type="body" sz="quarter" idx="31"/>
          </p:nvPr>
        </p:nvSpPr>
        <p:spPr>
          <a:xfrm>
            <a:off x="4449069" y="5076455"/>
            <a:ext cx="1828800" cy="265176"/>
          </a:xfrm>
        </p:spPr>
        <p:txBody>
          <a:bodyPr rtlCol="0"/>
          <a:lstStyle/>
          <a:p>
            <a:pPr rtl="0"/>
            <a:r>
              <a:rPr lang="en-GB" dirty="0" err="1"/>
              <a:t>Ieva</a:t>
            </a:r>
            <a:r>
              <a:rPr lang="en-GB" dirty="0"/>
              <a:t> </a:t>
            </a:r>
            <a:r>
              <a:rPr lang="en-GB" dirty="0" err="1"/>
              <a:t>Kazlauskaite</a:t>
            </a:r>
            <a:endParaRPr lang="en-GB" dirty="0"/>
          </a:p>
        </p:txBody>
      </p:sp>
      <p:sp>
        <p:nvSpPr>
          <p:cNvPr id="24" name="Text Placeholder 23">
            <a:extLst>
              <a:ext uri="{FF2B5EF4-FFF2-40B4-BE49-F238E27FC236}">
                <a16:creationId xmlns:a16="http://schemas.microsoft.com/office/drawing/2014/main" id="{1FB52A79-100D-4414-9BB3-9B2966378A10}"/>
              </a:ext>
            </a:extLst>
          </p:cNvPr>
          <p:cNvSpPr>
            <a:spLocks noGrp="1"/>
          </p:cNvSpPr>
          <p:nvPr>
            <p:ph type="body" sz="quarter" idx="32"/>
          </p:nvPr>
        </p:nvSpPr>
        <p:spPr>
          <a:xfrm>
            <a:off x="4449068" y="5405639"/>
            <a:ext cx="1828800" cy="265176"/>
          </a:xfrm>
        </p:spPr>
        <p:txBody>
          <a:bodyPr rtlCol="0"/>
          <a:lstStyle/>
          <a:p>
            <a:pPr rtl="0"/>
            <a:r>
              <a:rPr lang="en-GB" dirty="0"/>
              <a:t>Department of Engineering at the University of Cambridge</a:t>
            </a:r>
          </a:p>
        </p:txBody>
      </p:sp>
      <p:sp>
        <p:nvSpPr>
          <p:cNvPr id="25" name="Text Placeholder 24">
            <a:extLst>
              <a:ext uri="{FF2B5EF4-FFF2-40B4-BE49-F238E27FC236}">
                <a16:creationId xmlns:a16="http://schemas.microsoft.com/office/drawing/2014/main" id="{F5E7C0D4-A558-4F34-8FA5-FFD83F5A1CE3}"/>
              </a:ext>
            </a:extLst>
          </p:cNvPr>
          <p:cNvSpPr>
            <a:spLocks noGrp="1"/>
          </p:cNvSpPr>
          <p:nvPr>
            <p:ph type="body" sz="quarter" idx="33"/>
          </p:nvPr>
        </p:nvSpPr>
        <p:spPr>
          <a:xfrm>
            <a:off x="8905302" y="5077989"/>
            <a:ext cx="1828800" cy="265176"/>
          </a:xfrm>
        </p:spPr>
        <p:txBody>
          <a:bodyPr rtlCol="0"/>
          <a:lstStyle/>
          <a:p>
            <a:pPr rtl="0"/>
            <a:r>
              <a:rPr lang="en-GB" dirty="0"/>
              <a:t>Neil Lawrence</a:t>
            </a:r>
          </a:p>
        </p:txBody>
      </p:sp>
      <p:sp>
        <p:nvSpPr>
          <p:cNvPr id="26" name="Text Placeholder 25">
            <a:extLst>
              <a:ext uri="{FF2B5EF4-FFF2-40B4-BE49-F238E27FC236}">
                <a16:creationId xmlns:a16="http://schemas.microsoft.com/office/drawing/2014/main" id="{E1B8E617-7D79-4BF2-96C8-0CEAA8AAC1B2}"/>
              </a:ext>
            </a:extLst>
          </p:cNvPr>
          <p:cNvSpPr>
            <a:spLocks noGrp="1"/>
          </p:cNvSpPr>
          <p:nvPr>
            <p:ph type="body" sz="quarter" idx="34"/>
          </p:nvPr>
        </p:nvSpPr>
        <p:spPr>
          <a:xfrm>
            <a:off x="8905301" y="5407173"/>
            <a:ext cx="1828800" cy="265176"/>
          </a:xfrm>
        </p:spPr>
        <p:txBody>
          <a:bodyPr rtlCol="0"/>
          <a:lstStyle/>
          <a:p>
            <a:pPr lvl="0" rtl="0"/>
            <a:r>
              <a:rPr lang="en-GB" dirty="0"/>
              <a:t>Computer Lab at the University of Cambridge</a:t>
            </a:r>
          </a:p>
        </p:txBody>
      </p:sp>
      <p:sp>
        <p:nvSpPr>
          <p:cNvPr id="4" name="Slide Number Placeholder 3">
            <a:extLst>
              <a:ext uri="{FF2B5EF4-FFF2-40B4-BE49-F238E27FC236}">
                <a16:creationId xmlns:a16="http://schemas.microsoft.com/office/drawing/2014/main" id="{185DAB88-3A91-4874-9E06-E2644665B5B0}"/>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44</a:t>
            </a:fld>
            <a:endParaRPr lang="en-GB" dirty="0"/>
          </a:p>
        </p:txBody>
      </p:sp>
      <p:pic>
        <p:nvPicPr>
          <p:cNvPr id="17" name="Picture Placeholder 16" descr="A person wearing sunglasses&#10;&#10;Description automatically generated with medium confidence">
            <a:extLst>
              <a:ext uri="{FF2B5EF4-FFF2-40B4-BE49-F238E27FC236}">
                <a16:creationId xmlns:a16="http://schemas.microsoft.com/office/drawing/2014/main" id="{F324F588-CAAD-CDB8-962E-0AE3B5B5E03A}"/>
              </a:ext>
            </a:extLst>
          </p:cNvPr>
          <p:cNvPicPr>
            <a:picLocks noGrp="1" noChangeAspect="1"/>
          </p:cNvPicPr>
          <p:nvPr>
            <p:ph type="pic" sz="quarter" idx="14"/>
          </p:nvPr>
        </p:nvPicPr>
        <p:blipFill>
          <a:blip r:embed="rId8"/>
          <a:srcRect t="12500" b="12500"/>
          <a:stretch>
            <a:fillRect/>
          </a:stretch>
        </p:blipFill>
        <p:spPr/>
      </p:pic>
      <p:pic>
        <p:nvPicPr>
          <p:cNvPr id="30" name="Picture Placeholder 29" descr="A picture containing person, person, wall, indoor&#10;&#10;Description automatically generated">
            <a:extLst>
              <a:ext uri="{FF2B5EF4-FFF2-40B4-BE49-F238E27FC236}">
                <a16:creationId xmlns:a16="http://schemas.microsoft.com/office/drawing/2014/main" id="{64B50C74-647F-67AE-F77A-5CE8B963D1B4}"/>
              </a:ext>
            </a:extLst>
          </p:cNvPr>
          <p:cNvPicPr>
            <a:picLocks noGrp="1" noChangeAspect="1"/>
          </p:cNvPicPr>
          <p:nvPr>
            <p:ph type="pic" sz="quarter" idx="15"/>
          </p:nvPr>
        </p:nvPicPr>
        <p:blipFill>
          <a:blip r:embed="rId9"/>
          <a:srcRect t="12500" b="12500"/>
          <a:stretch>
            <a:fillRect/>
          </a:stretch>
        </p:blipFill>
        <p:spPr/>
      </p:pic>
    </p:spTree>
    <p:extLst>
      <p:ext uri="{BB962C8B-B14F-4D97-AF65-F5344CB8AC3E}">
        <p14:creationId xmlns:p14="http://schemas.microsoft.com/office/powerpoint/2010/main" val="988111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841248" y="1034322"/>
            <a:ext cx="3924300" cy="2897282"/>
          </a:xfrm>
        </p:spPr>
        <p:txBody>
          <a:bodyPr rtlCol="0" anchor="b">
            <a:normAutofit/>
          </a:bodyPr>
          <a:lstStyle/>
          <a:p>
            <a:pPr rtl="0"/>
            <a:r>
              <a:rPr lang="en-GB" dirty="0"/>
              <a:t>THANK YOU!</a:t>
            </a:r>
            <a:br>
              <a:rPr lang="en-GB" dirty="0"/>
            </a:br>
            <a:br>
              <a:rPr lang="en-GB" dirty="0"/>
            </a:br>
            <a:endParaRPr lang="en-GB" dirty="0"/>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body" sz="quarter" idx="10"/>
          </p:nvPr>
        </p:nvSpPr>
        <p:spPr>
          <a:xfrm>
            <a:off x="841248" y="4105656"/>
            <a:ext cx="2943352" cy="2066071"/>
          </a:xfrm>
        </p:spPr>
        <p:txBody>
          <a:bodyPr rtlCol="0"/>
          <a:lstStyle/>
          <a:p>
            <a:pPr rtl="0"/>
            <a:r>
              <a:rPr lang="en-GB" dirty="0"/>
              <a:t>Pierre Thodoroff</a:t>
            </a:r>
          </a:p>
          <a:p>
            <a:pPr rtl="0"/>
            <a:r>
              <a:rPr lang="en-GB" dirty="0"/>
              <a:t>pt440@cam.ac.uk</a:t>
            </a:r>
          </a:p>
        </p:txBody>
      </p:sp>
      <p:pic>
        <p:nvPicPr>
          <p:cNvPr id="16" name="Picture Placeholder 15">
            <a:extLst>
              <a:ext uri="{FF2B5EF4-FFF2-40B4-BE49-F238E27FC236}">
                <a16:creationId xmlns:a16="http://schemas.microsoft.com/office/drawing/2014/main" id="{25EA4ABC-3336-4483-8A9F-6A60796E1E68}"/>
              </a:ext>
            </a:extLst>
          </p:cNvPr>
          <p:cNvPicPr>
            <a:picLocks noGrp="1" noChangeAspect="1"/>
          </p:cNvPicPr>
          <p:nvPr>
            <p:ph type="pic" sz="quarter" idx="13"/>
          </p:nvPr>
        </p:nvPicPr>
        <p:blipFill>
          <a:blip r:embed="rId3"/>
          <a:srcRect/>
          <a:stretch/>
        </p:blipFill>
        <p:spPr>
          <a:xfrm>
            <a:off x="5420400" y="1"/>
            <a:ext cx="6844446" cy="6857999"/>
          </a:xfrm>
        </p:spPr>
      </p:pic>
      <p:sp>
        <p:nvSpPr>
          <p:cNvPr id="50" name="Slide Number Placeholder 49">
            <a:extLst>
              <a:ext uri="{FF2B5EF4-FFF2-40B4-BE49-F238E27FC236}">
                <a16:creationId xmlns:a16="http://schemas.microsoft.com/office/drawing/2014/main" id="{98B9A687-A26D-4845-9173-E163BFB84A0D}"/>
              </a:ext>
            </a:extLst>
          </p:cNvPr>
          <p:cNvSpPr>
            <a:spLocks noGrp="1"/>
          </p:cNvSpPr>
          <p:nvPr>
            <p:ph type="sldNum" sz="quarter" idx="16"/>
          </p:nvPr>
        </p:nvSpPr>
        <p:spPr>
          <a:xfrm>
            <a:off x="8610600" y="6356350"/>
            <a:ext cx="2743200" cy="365125"/>
          </a:xfrm>
        </p:spPr>
        <p:txBody>
          <a:bodyPr rtlCol="0"/>
          <a:lstStyle/>
          <a:p>
            <a:pPr rtl="0"/>
            <a:fld id="{294A09A9-5501-47C1-A89A-A340965A2BE2}" type="slidenum">
              <a:rPr lang="en-GB" smtClean="0"/>
              <a:pPr rtl="0"/>
              <a:t>45</a:t>
            </a:fld>
            <a:endParaRPr lang="en-GB"/>
          </a:p>
        </p:txBody>
      </p:sp>
    </p:spTree>
    <p:extLst>
      <p:ext uri="{BB962C8B-B14F-4D97-AF65-F5344CB8AC3E}">
        <p14:creationId xmlns:p14="http://schemas.microsoft.com/office/powerpoint/2010/main" val="3649841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References</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46</a:t>
            </a:fld>
            <a:endParaRPr lang="en-GB" noProof="0"/>
          </a:p>
        </p:txBody>
      </p:sp>
      <p:sp>
        <p:nvSpPr>
          <p:cNvPr id="5" name="Content Placeholder 3">
            <a:extLst>
              <a:ext uri="{FF2B5EF4-FFF2-40B4-BE49-F238E27FC236}">
                <a16:creationId xmlns:a16="http://schemas.microsoft.com/office/drawing/2014/main" id="{FAD41C11-9DB0-AEB9-C4A5-C4DE8F3E5F07}"/>
              </a:ext>
            </a:extLst>
          </p:cNvPr>
          <p:cNvSpPr txBox="1">
            <a:spLocks/>
          </p:cNvSpPr>
          <p:nvPr/>
        </p:nvSpPr>
        <p:spPr>
          <a:xfrm>
            <a:off x="575979" y="1524000"/>
            <a:ext cx="9406221" cy="41155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2400" dirty="0"/>
          </a:p>
          <a:p>
            <a:endParaRPr lang="en-GB" sz="2400" dirty="0"/>
          </a:p>
          <a:p>
            <a:endParaRPr lang="en-GB" sz="2400" dirty="0"/>
          </a:p>
          <a:p>
            <a:r>
              <a:rPr lang="en-GB" sz="1200" dirty="0"/>
              <a:t>Experimental design sampling: https://</a:t>
            </a:r>
            <a:r>
              <a:rPr lang="en-GB" sz="1200" dirty="0" err="1"/>
              <a:t>www.researchgate.net</a:t>
            </a:r>
            <a:r>
              <a:rPr lang="en-GB" sz="1200" dirty="0"/>
              <a:t>/publication/276113319_Efficient_Estimation_of_the_Probability_of_Small-Disturbance_Instability_of_Large_Uncertain_Power_Systems</a:t>
            </a:r>
          </a:p>
          <a:p>
            <a:pPr marL="0" indent="0">
              <a:buNone/>
            </a:pPr>
            <a:endParaRPr lang="en-GB" sz="2400" dirty="0"/>
          </a:p>
        </p:txBody>
      </p:sp>
    </p:spTree>
    <p:extLst>
      <p:ext uri="{BB962C8B-B14F-4D97-AF65-F5344CB8AC3E}">
        <p14:creationId xmlns:p14="http://schemas.microsoft.com/office/powerpoint/2010/main" val="228472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EF7656-A78E-4065-BA35-82DF8A5D175E}"/>
              </a:ext>
            </a:extLst>
          </p:cNvPr>
          <p:cNvSpPr>
            <a:spLocks noGrp="1"/>
          </p:cNvSpPr>
          <p:nvPr>
            <p:ph type="title"/>
          </p:nvPr>
        </p:nvSpPr>
        <p:spPr>
          <a:xfrm>
            <a:off x="6784848" y="1719072"/>
            <a:ext cx="4709160" cy="2926080"/>
          </a:xfrm>
        </p:spPr>
        <p:txBody>
          <a:bodyPr rtlCol="0" anchor="b">
            <a:normAutofit/>
          </a:bodyPr>
          <a:lstStyle/>
          <a:p>
            <a:pPr rtl="0"/>
            <a:r>
              <a:rPr lang="en-GB" dirty="0"/>
              <a:t>Reference</a:t>
            </a:r>
          </a:p>
        </p:txBody>
      </p:sp>
      <p:pic>
        <p:nvPicPr>
          <p:cNvPr id="10" name="Picture Placeholder 9" descr="photo of dandelion&#10;">
            <a:extLst>
              <a:ext uri="{FF2B5EF4-FFF2-40B4-BE49-F238E27FC236}">
                <a16:creationId xmlns:a16="http://schemas.microsoft.com/office/drawing/2014/main" id="{20563118-9176-49D8-94ED-2A61A207A09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0"/>
            <a:ext cx="6099048" cy="6858000"/>
          </a:xfrm>
        </p:spPr>
      </p:pic>
      <p:sp>
        <p:nvSpPr>
          <p:cNvPr id="12" name="Text Placeholder 11">
            <a:extLst>
              <a:ext uri="{FF2B5EF4-FFF2-40B4-BE49-F238E27FC236}">
                <a16:creationId xmlns:a16="http://schemas.microsoft.com/office/drawing/2014/main" id="{A7807CD3-B422-4F83-9719-CB326AC822E4}"/>
              </a:ext>
            </a:extLst>
          </p:cNvPr>
          <p:cNvSpPr>
            <a:spLocks noGrp="1"/>
          </p:cNvSpPr>
          <p:nvPr>
            <p:ph type="body" sz="quarter" idx="15"/>
          </p:nvPr>
        </p:nvSpPr>
        <p:spPr>
          <a:xfrm>
            <a:off x="6784848" y="4864608"/>
            <a:ext cx="4709160" cy="365760"/>
          </a:xfrm>
        </p:spPr>
        <p:txBody>
          <a:bodyPr rtlCol="0">
            <a:normAutofit/>
          </a:bodyPr>
          <a:lstStyle/>
          <a:p>
            <a:pPr rtl="0"/>
            <a:r>
              <a:rPr lang="en-GB"/>
              <a:t>RICHARD BRANSON</a:t>
            </a:r>
          </a:p>
        </p:txBody>
      </p:sp>
      <p:sp>
        <p:nvSpPr>
          <p:cNvPr id="49" name="Date Placeholder 48">
            <a:extLst>
              <a:ext uri="{FF2B5EF4-FFF2-40B4-BE49-F238E27FC236}">
                <a16:creationId xmlns:a16="http://schemas.microsoft.com/office/drawing/2014/main" id="{24BF52CC-EC79-4681-9DB6-52E0532E1EAB}"/>
              </a:ext>
            </a:extLst>
          </p:cNvPr>
          <p:cNvSpPr>
            <a:spLocks noGrp="1"/>
          </p:cNvSpPr>
          <p:nvPr>
            <p:ph type="dt" sz="half" idx="16"/>
          </p:nvPr>
        </p:nvSpPr>
        <p:spPr>
          <a:xfrm>
            <a:off x="841248" y="6356350"/>
            <a:ext cx="1828800" cy="365125"/>
          </a:xfrm>
        </p:spPr>
        <p:txBody>
          <a:bodyPr rtlCol="0"/>
          <a:lstStyle/>
          <a:p>
            <a:pPr rtl="0"/>
            <a:r>
              <a:rPr lang="en-GB"/>
              <a:t>20XX</a:t>
            </a:r>
          </a:p>
        </p:txBody>
      </p:sp>
      <p:sp>
        <p:nvSpPr>
          <p:cNvPr id="50" name="Footer Placeholder 49">
            <a:extLst>
              <a:ext uri="{FF2B5EF4-FFF2-40B4-BE49-F238E27FC236}">
                <a16:creationId xmlns:a16="http://schemas.microsoft.com/office/drawing/2014/main" id="{4FA2B25F-A2C4-4D59-B248-DB84C0671426}"/>
              </a:ext>
            </a:extLst>
          </p:cNvPr>
          <p:cNvSpPr>
            <a:spLocks noGrp="1"/>
          </p:cNvSpPr>
          <p:nvPr>
            <p:ph type="ftr" sz="quarter" idx="14"/>
          </p:nvPr>
        </p:nvSpPr>
        <p:spPr>
          <a:xfrm>
            <a:off x="6345609" y="6356350"/>
            <a:ext cx="2743200" cy="365125"/>
          </a:xfrm>
        </p:spPr>
        <p:txBody>
          <a:bodyPr rtlCol="0"/>
          <a:lstStyle/>
          <a:p>
            <a:pPr rtl="0"/>
            <a:r>
              <a:rPr lang="en-GB"/>
              <a:t>Presentation title</a:t>
            </a:r>
          </a:p>
        </p:txBody>
      </p:sp>
      <p:sp>
        <p:nvSpPr>
          <p:cNvPr id="51" name="Slide Number Placeholder 50">
            <a:extLst>
              <a:ext uri="{FF2B5EF4-FFF2-40B4-BE49-F238E27FC236}">
                <a16:creationId xmlns:a16="http://schemas.microsoft.com/office/drawing/2014/main" id="{2A0EFA49-135C-4F01-A453-F4355A528AD0}"/>
              </a:ext>
            </a:extLst>
          </p:cNvPr>
          <p:cNvSpPr>
            <a:spLocks noGrp="1"/>
          </p:cNvSpPr>
          <p:nvPr>
            <p:ph type="sldNum" sz="quarter" idx="12"/>
          </p:nvPr>
        </p:nvSpPr>
        <p:spPr>
          <a:xfrm>
            <a:off x="9537031" y="6356350"/>
            <a:ext cx="1828800" cy="365125"/>
          </a:xfrm>
        </p:spPr>
        <p:txBody>
          <a:bodyPr rtlCol="0"/>
          <a:lstStyle/>
          <a:p>
            <a:pPr rtl="0"/>
            <a:fld id="{294A09A9-5501-47C1-A89A-A340965A2BE2}" type="slidenum">
              <a:rPr lang="en-GB" smtClean="0"/>
              <a:pPr rtl="0"/>
              <a:t>47</a:t>
            </a:fld>
            <a:endParaRPr lang="en-GB"/>
          </a:p>
        </p:txBody>
      </p:sp>
    </p:spTree>
    <p:extLst>
      <p:ext uri="{BB962C8B-B14F-4D97-AF65-F5344CB8AC3E}">
        <p14:creationId xmlns:p14="http://schemas.microsoft.com/office/powerpoint/2010/main" val="2909400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References </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48</a:t>
            </a:fld>
            <a:endParaRPr lang="en-GB" noProof="0"/>
          </a:p>
        </p:txBody>
      </p:sp>
    </p:spTree>
    <p:extLst>
      <p:ext uri="{BB962C8B-B14F-4D97-AF65-F5344CB8AC3E}">
        <p14:creationId xmlns:p14="http://schemas.microsoft.com/office/powerpoint/2010/main" val="2218139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41248" y="381000"/>
            <a:ext cx="4572000" cy="1325563"/>
          </a:xfrm>
        </p:spPr>
        <p:txBody>
          <a:bodyPr rtlCol="0">
            <a:normAutofit/>
          </a:bodyPr>
          <a:lstStyle/>
          <a:p>
            <a:pPr rtl="0"/>
            <a:r>
              <a:rPr lang="en-GB"/>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841248" y="1789112"/>
            <a:ext cx="4572000" cy="4166519"/>
          </a:xfrm>
        </p:spPr>
        <p:txBody>
          <a:bodyPr vert="horz" lIns="91440" tIns="45720" rIns="91440" bIns="45720" rtlCol="0" anchor="t">
            <a:normAutofit/>
          </a:bodyPr>
          <a:lstStyle/>
          <a:p>
            <a:pPr rtl="0"/>
            <a:r>
              <a:rPr lang="en-GB"/>
              <a:t>At Contoso, we empower organisations to foster collaborative thinking to further drive workplace innovation. By closing the loop and leveraging agile frameworks, we help business grow organically and foster a consumer-first mindset.</a:t>
            </a:r>
          </a:p>
        </p:txBody>
      </p:sp>
      <p:sp>
        <p:nvSpPr>
          <p:cNvPr id="18" name="Date Placeholder 17">
            <a:extLst>
              <a:ext uri="{FF2B5EF4-FFF2-40B4-BE49-F238E27FC236}">
                <a16:creationId xmlns:a16="http://schemas.microsoft.com/office/drawing/2014/main" id="{A3D6E35C-2B82-4CA5-AE4C-0E164EB85918}"/>
              </a:ext>
            </a:extLst>
          </p:cNvPr>
          <p:cNvSpPr>
            <a:spLocks noGrp="1"/>
          </p:cNvSpPr>
          <p:nvPr>
            <p:ph type="dt" sz="half" idx="12"/>
          </p:nvPr>
        </p:nvSpPr>
        <p:spPr>
          <a:xfrm>
            <a:off x="838200" y="6356350"/>
            <a:ext cx="2743200" cy="365125"/>
          </a:xfrm>
        </p:spPr>
        <p:txBody>
          <a:bodyPr rtlCol="0"/>
          <a:lstStyle/>
          <a:p>
            <a:pPr rtl="0"/>
            <a:r>
              <a:rPr lang="en-GB"/>
              <a:t>20XX</a:t>
            </a:r>
          </a:p>
        </p:txBody>
      </p:sp>
      <p:pic>
        <p:nvPicPr>
          <p:cNvPr id="17" name="Picture Placeholder 16">
            <a:extLst>
              <a:ext uri="{FF2B5EF4-FFF2-40B4-BE49-F238E27FC236}">
                <a16:creationId xmlns:a16="http://schemas.microsoft.com/office/drawing/2014/main" id="{4E3E635E-1A96-4CA0-98A4-32D3261AAB6A}"/>
              </a:ext>
              <a:ext uri="{C183D7F6-B498-43B3-948B-1728B52AA6E4}">
                <adec:decorative xmlns:adec="http://schemas.microsoft.com/office/drawing/2017/decorative" val="1"/>
              </a:ext>
            </a:extLst>
          </p:cNvPr>
          <p:cNvPicPr>
            <a:picLocks noGrp="1" noChangeAspect="1"/>
          </p:cNvPicPr>
          <p:nvPr>
            <p:ph type="pic" sz="quarter" idx="11"/>
          </p:nvPr>
        </p:nvPicPr>
        <p:blipFill rotWithShape="1">
          <a:blip r:embed="rId3" cstate="screen">
            <a:extLst>
              <a:ext uri="{28A0092B-C50C-407E-A947-70E740481C1C}">
                <a14:useLocalDpi xmlns:a14="http://schemas.microsoft.com/office/drawing/2010/main" val="0"/>
              </a:ext>
            </a:extLst>
          </a:blip>
          <a:srcRect t="442" b="442"/>
          <a:stretch/>
        </p:blipFill>
        <p:spPr>
          <a:xfrm>
            <a:off x="8132064" y="0"/>
            <a:ext cx="4059936" cy="6858000"/>
          </a:xfrm>
        </p:spPr>
      </p:pic>
      <p:pic>
        <p:nvPicPr>
          <p:cNvPr id="6" name="Picture Placeholder 5" descr="photo of bright orange Leafy sea dragon in water">
            <a:extLst>
              <a:ext uri="{FF2B5EF4-FFF2-40B4-BE49-F238E27FC236}">
                <a16:creationId xmlns:a16="http://schemas.microsoft.com/office/drawing/2014/main" id="{9F161216-1E36-45AD-A0BD-FF3668FD0C6D}"/>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095471" y="1412748"/>
            <a:ext cx="4041648" cy="4032504"/>
          </a:xfrm>
        </p:spPr>
      </p:pic>
      <p:sp>
        <p:nvSpPr>
          <p:cNvPr id="19" name="Footer Placeholder 18">
            <a:extLst>
              <a:ext uri="{FF2B5EF4-FFF2-40B4-BE49-F238E27FC236}">
                <a16:creationId xmlns:a16="http://schemas.microsoft.com/office/drawing/2014/main" id="{CF68E937-6723-45CF-A796-59509B100E72}"/>
              </a:ext>
            </a:extLst>
          </p:cNvPr>
          <p:cNvSpPr>
            <a:spLocks noGrp="1"/>
          </p:cNvSpPr>
          <p:nvPr>
            <p:ph type="ftr" sz="quarter" idx="13"/>
          </p:nvPr>
        </p:nvSpPr>
        <p:spPr>
          <a:xfrm>
            <a:off x="4038600" y="6356350"/>
            <a:ext cx="4114800" cy="365125"/>
          </a:xfrm>
        </p:spPr>
        <p:txBody>
          <a:bodyPr rtlCol="0"/>
          <a:lstStyle/>
          <a:p>
            <a:pPr rtl="0"/>
            <a:r>
              <a:rPr lang="en-GB"/>
              <a:t>Presentation title</a:t>
            </a:r>
          </a:p>
        </p:txBody>
      </p:sp>
      <p:sp>
        <p:nvSpPr>
          <p:cNvPr id="20" name="Slide Number Placeholder 19">
            <a:extLst>
              <a:ext uri="{FF2B5EF4-FFF2-40B4-BE49-F238E27FC236}">
                <a16:creationId xmlns:a16="http://schemas.microsoft.com/office/drawing/2014/main" id="{A767CD47-A77F-4265-8D9F-C8B4E2693DEA}"/>
              </a:ext>
            </a:extLst>
          </p:cNvPr>
          <p:cNvSpPr>
            <a:spLocks noGrp="1"/>
          </p:cNvSpPr>
          <p:nvPr>
            <p:ph type="sldNum" sz="quarter" idx="14"/>
          </p:nvPr>
        </p:nvSpPr>
        <p:spPr>
          <a:xfrm>
            <a:off x="8610600" y="6356350"/>
            <a:ext cx="2743200" cy="365125"/>
          </a:xfrm>
        </p:spPr>
        <p:txBody>
          <a:bodyPr rtlCol="0"/>
          <a:lstStyle/>
          <a:p>
            <a:pPr rtl="0"/>
            <a:fld id="{294A09A9-5501-47C1-A89A-A340965A2BE2}" type="slidenum">
              <a:rPr lang="en-GB" smtClean="0"/>
              <a:pPr rtl="0"/>
              <a:t>49</a:t>
            </a:fld>
            <a:endParaRPr lang="en-GB"/>
          </a:p>
        </p:txBody>
      </p:sp>
    </p:spTree>
    <p:extLst>
      <p:ext uri="{BB962C8B-B14F-4D97-AF65-F5344CB8AC3E}">
        <p14:creationId xmlns:p14="http://schemas.microsoft.com/office/powerpoint/2010/main" val="359146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30200"/>
            <a:ext cx="8353426" cy="1325563"/>
          </a:xfrm>
        </p:spPr>
        <p:txBody>
          <a:bodyPr>
            <a:normAutofit/>
          </a:bodyPr>
          <a:lstStyle/>
          <a:p>
            <a:pPr rtl="0"/>
            <a:r>
              <a:rPr lang="en-US" dirty="0"/>
              <a:t>Modelling ice-sheet movement</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dirty="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5</a:t>
            </a:fld>
            <a:endParaRPr lang="en-GB" noProof="0"/>
          </a:p>
        </p:txBody>
      </p:sp>
      <p:sp>
        <p:nvSpPr>
          <p:cNvPr id="14" name="Content Placeholder 3">
            <a:extLst>
              <a:ext uri="{FF2B5EF4-FFF2-40B4-BE49-F238E27FC236}">
                <a16:creationId xmlns:a16="http://schemas.microsoft.com/office/drawing/2014/main" id="{4723DD13-0EBB-B7A0-EEFA-AF1684EEB29E}"/>
              </a:ext>
            </a:extLst>
          </p:cNvPr>
          <p:cNvSpPr txBox="1">
            <a:spLocks/>
          </p:cNvSpPr>
          <p:nvPr/>
        </p:nvSpPr>
        <p:spPr>
          <a:xfrm>
            <a:off x="646376" y="1681163"/>
            <a:ext cx="10521296" cy="41155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Goal: predict the velocities at any spatial location in the future.</a:t>
            </a:r>
            <a:br>
              <a:rPr lang="en-GB" sz="2400" dirty="0"/>
            </a:br>
            <a:endParaRPr lang="en-GB" sz="2400" dirty="0"/>
          </a:p>
          <a:p>
            <a:r>
              <a:rPr lang="en-GB" sz="2400" dirty="0"/>
              <a:t>Secondary goal: predict the shape of the ice sheet. </a:t>
            </a:r>
            <a:br>
              <a:rPr lang="en-GB" sz="2400" dirty="0"/>
            </a:br>
            <a:endParaRPr lang="en-GB" sz="2400" dirty="0"/>
          </a:p>
          <a:p>
            <a:r>
              <a:rPr lang="en-GB" sz="2400" dirty="0"/>
              <a:t>Two components to consider:</a:t>
            </a:r>
            <a:br>
              <a:rPr lang="en-GB" sz="2400" dirty="0"/>
            </a:br>
            <a:endParaRPr lang="en-GB" sz="2400" dirty="0"/>
          </a:p>
          <a:p>
            <a:pPr lvl="1"/>
            <a:r>
              <a:rPr lang="en-GB" sz="2000" dirty="0"/>
              <a:t>Mass change such as the melting or accumulation of ice</a:t>
            </a:r>
            <a:br>
              <a:rPr lang="en-GB" sz="2000" dirty="0"/>
            </a:br>
            <a:endParaRPr lang="en-GB" sz="2000" dirty="0"/>
          </a:p>
          <a:p>
            <a:pPr lvl="1"/>
            <a:r>
              <a:rPr lang="en-GB" sz="2000" dirty="0"/>
              <a:t>Physical forces such as gravity, basal drag…</a:t>
            </a:r>
            <a:br>
              <a:rPr lang="en-GB" sz="2000" dirty="0"/>
            </a:br>
            <a:endParaRPr lang="en-GB" sz="2000" dirty="0"/>
          </a:p>
          <a:p>
            <a:r>
              <a:rPr lang="en-GB" sz="2400" dirty="0"/>
              <a:t>Physical model: fluid moving through time (Stokes flow)</a:t>
            </a:r>
          </a:p>
        </p:txBody>
      </p:sp>
    </p:spTree>
    <p:extLst>
      <p:ext uri="{BB962C8B-B14F-4D97-AF65-F5344CB8AC3E}">
        <p14:creationId xmlns:p14="http://schemas.microsoft.com/office/powerpoint/2010/main" val="14840629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EF7656-A78E-4065-BA35-82DF8A5D175E}"/>
              </a:ext>
            </a:extLst>
          </p:cNvPr>
          <p:cNvSpPr>
            <a:spLocks noGrp="1"/>
          </p:cNvSpPr>
          <p:nvPr>
            <p:ph type="title"/>
          </p:nvPr>
        </p:nvSpPr>
        <p:spPr>
          <a:xfrm>
            <a:off x="6784848" y="1719072"/>
            <a:ext cx="4709160" cy="2926080"/>
          </a:xfrm>
        </p:spPr>
        <p:txBody>
          <a:bodyPr rtlCol="0" anchor="b">
            <a:normAutofit/>
          </a:bodyPr>
          <a:lstStyle/>
          <a:p>
            <a:pPr rtl="0"/>
            <a:r>
              <a:rPr lang="en-GB"/>
              <a:t>Business opportunities are like buses. There's always another one coming.</a:t>
            </a:r>
          </a:p>
        </p:txBody>
      </p:sp>
      <p:pic>
        <p:nvPicPr>
          <p:cNvPr id="10" name="Picture Placeholder 9" descr="photo of dandelion&#10;">
            <a:extLst>
              <a:ext uri="{FF2B5EF4-FFF2-40B4-BE49-F238E27FC236}">
                <a16:creationId xmlns:a16="http://schemas.microsoft.com/office/drawing/2014/main" id="{20563118-9176-49D8-94ED-2A61A207A09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0"/>
            <a:ext cx="6099048" cy="6858000"/>
          </a:xfrm>
        </p:spPr>
      </p:pic>
      <p:sp>
        <p:nvSpPr>
          <p:cNvPr id="12" name="Text Placeholder 11">
            <a:extLst>
              <a:ext uri="{FF2B5EF4-FFF2-40B4-BE49-F238E27FC236}">
                <a16:creationId xmlns:a16="http://schemas.microsoft.com/office/drawing/2014/main" id="{A7807CD3-B422-4F83-9719-CB326AC822E4}"/>
              </a:ext>
            </a:extLst>
          </p:cNvPr>
          <p:cNvSpPr>
            <a:spLocks noGrp="1"/>
          </p:cNvSpPr>
          <p:nvPr>
            <p:ph type="body" sz="quarter" idx="15"/>
          </p:nvPr>
        </p:nvSpPr>
        <p:spPr>
          <a:xfrm>
            <a:off x="6784848" y="4864608"/>
            <a:ext cx="4709160" cy="365760"/>
          </a:xfrm>
        </p:spPr>
        <p:txBody>
          <a:bodyPr rtlCol="0">
            <a:normAutofit/>
          </a:bodyPr>
          <a:lstStyle/>
          <a:p>
            <a:pPr rtl="0"/>
            <a:r>
              <a:rPr lang="en-GB"/>
              <a:t>RICHARD BRANSON</a:t>
            </a:r>
          </a:p>
        </p:txBody>
      </p:sp>
      <p:sp>
        <p:nvSpPr>
          <p:cNvPr id="49" name="Date Placeholder 48">
            <a:extLst>
              <a:ext uri="{FF2B5EF4-FFF2-40B4-BE49-F238E27FC236}">
                <a16:creationId xmlns:a16="http://schemas.microsoft.com/office/drawing/2014/main" id="{24BF52CC-EC79-4681-9DB6-52E0532E1EAB}"/>
              </a:ext>
            </a:extLst>
          </p:cNvPr>
          <p:cNvSpPr>
            <a:spLocks noGrp="1"/>
          </p:cNvSpPr>
          <p:nvPr>
            <p:ph type="dt" sz="half" idx="16"/>
          </p:nvPr>
        </p:nvSpPr>
        <p:spPr>
          <a:xfrm>
            <a:off x="841248" y="6356350"/>
            <a:ext cx="1828800" cy="365125"/>
          </a:xfrm>
        </p:spPr>
        <p:txBody>
          <a:bodyPr rtlCol="0"/>
          <a:lstStyle/>
          <a:p>
            <a:pPr rtl="0"/>
            <a:r>
              <a:rPr lang="en-GB"/>
              <a:t>20XX</a:t>
            </a:r>
          </a:p>
        </p:txBody>
      </p:sp>
      <p:sp>
        <p:nvSpPr>
          <p:cNvPr id="50" name="Footer Placeholder 49">
            <a:extLst>
              <a:ext uri="{FF2B5EF4-FFF2-40B4-BE49-F238E27FC236}">
                <a16:creationId xmlns:a16="http://schemas.microsoft.com/office/drawing/2014/main" id="{4FA2B25F-A2C4-4D59-B248-DB84C0671426}"/>
              </a:ext>
            </a:extLst>
          </p:cNvPr>
          <p:cNvSpPr>
            <a:spLocks noGrp="1"/>
          </p:cNvSpPr>
          <p:nvPr>
            <p:ph type="ftr" sz="quarter" idx="14"/>
          </p:nvPr>
        </p:nvSpPr>
        <p:spPr>
          <a:xfrm>
            <a:off x="6345609" y="6356350"/>
            <a:ext cx="2743200" cy="365125"/>
          </a:xfrm>
        </p:spPr>
        <p:txBody>
          <a:bodyPr rtlCol="0"/>
          <a:lstStyle/>
          <a:p>
            <a:pPr rtl="0"/>
            <a:r>
              <a:rPr lang="en-GB"/>
              <a:t>Presentation title</a:t>
            </a:r>
          </a:p>
        </p:txBody>
      </p:sp>
      <p:sp>
        <p:nvSpPr>
          <p:cNvPr id="51" name="Slide Number Placeholder 50">
            <a:extLst>
              <a:ext uri="{FF2B5EF4-FFF2-40B4-BE49-F238E27FC236}">
                <a16:creationId xmlns:a16="http://schemas.microsoft.com/office/drawing/2014/main" id="{2A0EFA49-135C-4F01-A453-F4355A528AD0}"/>
              </a:ext>
            </a:extLst>
          </p:cNvPr>
          <p:cNvSpPr>
            <a:spLocks noGrp="1"/>
          </p:cNvSpPr>
          <p:nvPr>
            <p:ph type="sldNum" sz="quarter" idx="12"/>
          </p:nvPr>
        </p:nvSpPr>
        <p:spPr>
          <a:xfrm>
            <a:off x="9537031" y="6356350"/>
            <a:ext cx="1828800" cy="365125"/>
          </a:xfrm>
        </p:spPr>
        <p:txBody>
          <a:bodyPr rtlCol="0"/>
          <a:lstStyle/>
          <a:p>
            <a:pPr rtl="0"/>
            <a:fld id="{294A09A9-5501-47C1-A89A-A340965A2BE2}" type="slidenum">
              <a:rPr lang="en-GB" smtClean="0"/>
              <a:pPr rtl="0"/>
              <a:t>50</a:t>
            </a:fld>
            <a:endParaRPr lang="en-GB"/>
          </a:p>
        </p:txBody>
      </p:sp>
    </p:spTree>
    <p:extLst>
      <p:ext uri="{BB962C8B-B14F-4D97-AF65-F5344CB8AC3E}">
        <p14:creationId xmlns:p14="http://schemas.microsoft.com/office/powerpoint/2010/main" val="3189048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F9DDEF8-5D32-4A49-B52A-68EB851BF2D6}"/>
              </a:ext>
            </a:extLst>
          </p:cNvPr>
          <p:cNvSpPr>
            <a:spLocks noGrp="1"/>
          </p:cNvSpPr>
          <p:nvPr>
            <p:ph type="title"/>
          </p:nvPr>
        </p:nvSpPr>
        <p:spPr>
          <a:xfrm>
            <a:off x="831850" y="5074920"/>
            <a:ext cx="10515600" cy="603504"/>
          </a:xfrm>
        </p:spPr>
        <p:txBody>
          <a:bodyPr rtlCol="0"/>
          <a:lstStyle/>
          <a:p>
            <a:pPr rtl="0"/>
            <a:r>
              <a:rPr lang="en-GB"/>
              <a:t>PRIMARY GROWTH</a:t>
            </a:r>
          </a:p>
        </p:txBody>
      </p:sp>
      <p:pic>
        <p:nvPicPr>
          <p:cNvPr id="6" name="Picture Placeholder 5" descr="photo of turtle swimming in the water&#10;">
            <a:extLst>
              <a:ext uri="{FF2B5EF4-FFF2-40B4-BE49-F238E27FC236}">
                <a16:creationId xmlns:a16="http://schemas.microsoft.com/office/drawing/2014/main" id="{93F567A5-7724-4FF8-AD69-76577425A37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524" y="0"/>
            <a:ext cx="12188952" cy="4572000"/>
          </a:xfrm>
        </p:spPr>
      </p:pic>
      <p:sp>
        <p:nvSpPr>
          <p:cNvPr id="19" name="Text Placeholder 18">
            <a:extLst>
              <a:ext uri="{FF2B5EF4-FFF2-40B4-BE49-F238E27FC236}">
                <a16:creationId xmlns:a16="http://schemas.microsoft.com/office/drawing/2014/main" id="{F7B2A56A-1801-43FC-A3B5-5C972C5A2B15}"/>
              </a:ext>
            </a:extLst>
          </p:cNvPr>
          <p:cNvSpPr>
            <a:spLocks noGrp="1"/>
          </p:cNvSpPr>
          <p:nvPr>
            <p:ph type="body" idx="1"/>
          </p:nvPr>
        </p:nvSpPr>
        <p:spPr>
          <a:xfrm>
            <a:off x="831850" y="5742432"/>
            <a:ext cx="10515600" cy="365760"/>
          </a:xfrm>
        </p:spPr>
        <p:txBody>
          <a:bodyPr rtlCol="0">
            <a:normAutofit/>
          </a:bodyPr>
          <a:lstStyle/>
          <a:p>
            <a:pPr rtl="0"/>
            <a:r>
              <a:rPr lang="en-GB"/>
              <a:t>Areas of focus</a:t>
            </a:r>
          </a:p>
        </p:txBody>
      </p:sp>
      <p:sp>
        <p:nvSpPr>
          <p:cNvPr id="2" name="Date Placeholder 1">
            <a:extLst>
              <a:ext uri="{FF2B5EF4-FFF2-40B4-BE49-F238E27FC236}">
                <a16:creationId xmlns:a16="http://schemas.microsoft.com/office/drawing/2014/main" id="{C2CDA657-F768-40F3-898E-158E58437438}"/>
              </a:ext>
            </a:extLst>
          </p:cNvPr>
          <p:cNvSpPr>
            <a:spLocks noGrp="1"/>
          </p:cNvSpPr>
          <p:nvPr>
            <p:ph type="dt" sz="half" idx="10"/>
          </p:nvPr>
        </p:nvSpPr>
        <p:spPr>
          <a:xfrm>
            <a:off x="838200" y="6356350"/>
            <a:ext cx="2743200" cy="365125"/>
          </a:xfrm>
        </p:spPr>
        <p:txBody>
          <a:bodyPr rtlCol="0"/>
          <a:lstStyle/>
          <a:p>
            <a:pPr rtl="0"/>
            <a:r>
              <a:rPr lang="en-GB"/>
              <a:t>20XX</a:t>
            </a:r>
          </a:p>
        </p:txBody>
      </p:sp>
      <p:sp>
        <p:nvSpPr>
          <p:cNvPr id="3" name="Footer Placeholder 2">
            <a:extLst>
              <a:ext uri="{FF2B5EF4-FFF2-40B4-BE49-F238E27FC236}">
                <a16:creationId xmlns:a16="http://schemas.microsoft.com/office/drawing/2014/main" id="{48D641F9-AA43-40F5-B309-187496333CA8}"/>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4" name="Slide Number Placeholder 3">
            <a:extLst>
              <a:ext uri="{FF2B5EF4-FFF2-40B4-BE49-F238E27FC236}">
                <a16:creationId xmlns:a16="http://schemas.microsoft.com/office/drawing/2014/main" id="{20616F3F-8675-4D22-9718-56ADFFECA9C7}"/>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51</a:t>
            </a:fld>
            <a:endParaRPr lang="en-GB"/>
          </a:p>
        </p:txBody>
      </p:sp>
    </p:spTree>
    <p:extLst>
      <p:ext uri="{BB962C8B-B14F-4D97-AF65-F5344CB8AC3E}">
        <p14:creationId xmlns:p14="http://schemas.microsoft.com/office/powerpoint/2010/main" val="3446797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801243" y="408781"/>
            <a:ext cx="10972800" cy="1325563"/>
          </a:xfrm>
        </p:spPr>
        <p:txBody>
          <a:bodyPr rtlCol="0">
            <a:normAutofit/>
          </a:bodyPr>
          <a:lstStyle/>
          <a:p>
            <a:pPr rtl="0"/>
            <a:r>
              <a:rPr lang="en-GB" dirty="0"/>
              <a:t>QUARTERLY PERFORMANCE</a:t>
            </a:r>
          </a:p>
        </p:txBody>
      </p:sp>
      <p:sp>
        <p:nvSpPr>
          <p:cNvPr id="3" name="Date Placeholder 2">
            <a:extLst>
              <a:ext uri="{FF2B5EF4-FFF2-40B4-BE49-F238E27FC236}">
                <a16:creationId xmlns:a16="http://schemas.microsoft.com/office/drawing/2014/main" id="{335D8ECC-85A6-4227-B35B-C8D911700BD1}"/>
              </a:ext>
            </a:extLst>
          </p:cNvPr>
          <p:cNvSpPr>
            <a:spLocks noGrp="1"/>
          </p:cNvSpPr>
          <p:nvPr>
            <p:ph type="dt" sz="half" idx="10"/>
          </p:nvPr>
        </p:nvSpPr>
        <p:spPr>
          <a:xfrm>
            <a:off x="838200" y="6356350"/>
            <a:ext cx="2743200" cy="365125"/>
          </a:xfrm>
        </p:spPr>
        <p:txBody>
          <a:bodyPr rtlCol="0"/>
          <a:lstStyle/>
          <a:p>
            <a:pPr rtl="0"/>
            <a:r>
              <a:rPr lang="en-GB" dirty="0"/>
              <a:t>20XX</a:t>
            </a:r>
          </a:p>
        </p:txBody>
      </p:sp>
      <p:sp>
        <p:nvSpPr>
          <p:cNvPr id="4" name="Footer Placeholder 3">
            <a:extLst>
              <a:ext uri="{FF2B5EF4-FFF2-40B4-BE49-F238E27FC236}">
                <a16:creationId xmlns:a16="http://schemas.microsoft.com/office/drawing/2014/main" id="{870FA594-F84D-4D8F-A4D2-08E985F27B0F}"/>
              </a:ext>
            </a:extLst>
          </p:cNvPr>
          <p:cNvSpPr>
            <a:spLocks noGrp="1"/>
          </p:cNvSpPr>
          <p:nvPr>
            <p:ph type="ftr" sz="quarter" idx="11"/>
          </p:nvPr>
        </p:nvSpPr>
        <p:spPr>
          <a:xfrm>
            <a:off x="4038600" y="6356350"/>
            <a:ext cx="4114800" cy="365125"/>
          </a:xfrm>
        </p:spPr>
        <p:txBody>
          <a:bodyPr rtlCol="0"/>
          <a:lstStyle/>
          <a:p>
            <a:pPr rtl="0"/>
            <a:r>
              <a:rPr lang="en-GB" dirty="0"/>
              <a:t>Presentation title</a:t>
            </a:r>
          </a:p>
        </p:txBody>
      </p:sp>
      <p:sp>
        <p:nvSpPr>
          <p:cNvPr id="5" name="Slide Number Placeholder 4">
            <a:extLst>
              <a:ext uri="{FF2B5EF4-FFF2-40B4-BE49-F238E27FC236}">
                <a16:creationId xmlns:a16="http://schemas.microsoft.com/office/drawing/2014/main" id="{E6893052-D642-44DC-9A5A-95FA3BEFAED8}"/>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52</a:t>
            </a:fld>
            <a:endParaRPr lang="en-GB" dirty="0"/>
          </a:p>
        </p:txBody>
      </p:sp>
      <p:graphicFrame>
        <p:nvGraphicFramePr>
          <p:cNvPr id="16" name="Content Placeholder 5" descr="chart &#10;">
            <a:extLst>
              <a:ext uri="{FF2B5EF4-FFF2-40B4-BE49-F238E27FC236}">
                <a16:creationId xmlns:a16="http://schemas.microsoft.com/office/drawing/2014/main" id="{53C44665-E157-4457-8E5D-4F959B754795}"/>
              </a:ext>
            </a:extLst>
          </p:cNvPr>
          <p:cNvGraphicFramePr>
            <a:graphicFrameLocks noGrp="1"/>
          </p:cNvGraphicFramePr>
          <p:nvPr>
            <p:ph sz="quarter" idx="13"/>
            <p:extLst>
              <p:ext uri="{D42A27DB-BD31-4B8C-83A1-F6EECF244321}">
                <p14:modId xmlns:p14="http://schemas.microsoft.com/office/powerpoint/2010/main" val="3217845178"/>
              </p:ext>
            </p:extLst>
          </p:nvPr>
        </p:nvGraphicFramePr>
        <p:xfrm>
          <a:off x="828675" y="1828800"/>
          <a:ext cx="10506075" cy="43386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512058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6B6D-F851-46AA-973F-BA1BAB95CA44}"/>
              </a:ext>
            </a:extLst>
          </p:cNvPr>
          <p:cNvSpPr>
            <a:spLocks noGrp="1"/>
          </p:cNvSpPr>
          <p:nvPr>
            <p:ph type="title"/>
          </p:nvPr>
        </p:nvSpPr>
        <p:spPr>
          <a:xfrm>
            <a:off x="841248" y="381000"/>
            <a:ext cx="10972800" cy="1325563"/>
          </a:xfrm>
        </p:spPr>
        <p:txBody>
          <a:bodyPr rtlCol="0"/>
          <a:lstStyle/>
          <a:p>
            <a:pPr rtl="0"/>
            <a:r>
              <a:rPr lang="en-GB" dirty="0"/>
              <a:t>Areas of growth</a:t>
            </a:r>
          </a:p>
        </p:txBody>
      </p:sp>
      <p:sp>
        <p:nvSpPr>
          <p:cNvPr id="3" name="Date Placeholder 2">
            <a:extLst>
              <a:ext uri="{FF2B5EF4-FFF2-40B4-BE49-F238E27FC236}">
                <a16:creationId xmlns:a16="http://schemas.microsoft.com/office/drawing/2014/main" id="{80D70DE2-C474-42D9-8EE2-50A9B9904151}"/>
              </a:ext>
            </a:extLst>
          </p:cNvPr>
          <p:cNvSpPr>
            <a:spLocks noGrp="1"/>
          </p:cNvSpPr>
          <p:nvPr>
            <p:ph type="dt" sz="half" idx="10"/>
          </p:nvPr>
        </p:nvSpPr>
        <p:spPr>
          <a:xfrm>
            <a:off x="838200" y="6356350"/>
            <a:ext cx="2743200" cy="365125"/>
          </a:xfrm>
        </p:spPr>
        <p:txBody>
          <a:bodyPr rtlCol="0"/>
          <a:lstStyle/>
          <a:p>
            <a:pPr rtl="0"/>
            <a:r>
              <a:rPr lang="en-GB"/>
              <a:t>20XX</a:t>
            </a:r>
          </a:p>
        </p:txBody>
      </p:sp>
      <p:sp>
        <p:nvSpPr>
          <p:cNvPr id="4" name="Footer Placeholder 3">
            <a:extLst>
              <a:ext uri="{FF2B5EF4-FFF2-40B4-BE49-F238E27FC236}">
                <a16:creationId xmlns:a16="http://schemas.microsoft.com/office/drawing/2014/main" id="{9ABB923A-293F-4B5C-9189-17993D43E7DE}"/>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5" name="Slide Number Placeholder 4">
            <a:extLst>
              <a:ext uri="{FF2B5EF4-FFF2-40B4-BE49-F238E27FC236}">
                <a16:creationId xmlns:a16="http://schemas.microsoft.com/office/drawing/2014/main" id="{7580A063-B4FC-4841-94C3-1F8758477301}"/>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53</a:t>
            </a:fld>
            <a:endParaRPr lang="en-GB"/>
          </a:p>
        </p:txBody>
      </p:sp>
      <p:graphicFrame>
        <p:nvGraphicFramePr>
          <p:cNvPr id="7" name="Table 4">
            <a:extLst>
              <a:ext uri="{FF2B5EF4-FFF2-40B4-BE49-F238E27FC236}">
                <a16:creationId xmlns:a16="http://schemas.microsoft.com/office/drawing/2014/main" id="{589834F0-081A-492F-87D9-D6BD6DFD64D3}"/>
              </a:ext>
            </a:extLst>
          </p:cNvPr>
          <p:cNvGraphicFramePr>
            <a:graphicFrameLocks noGrp="1"/>
          </p:cNvGraphicFramePr>
          <p:nvPr>
            <p:ph sz="quarter" idx="13"/>
            <p:extLst>
              <p:ext uri="{D42A27DB-BD31-4B8C-83A1-F6EECF244321}">
                <p14:modId xmlns:p14="http://schemas.microsoft.com/office/powerpoint/2010/main" val="2931498691"/>
              </p:ext>
            </p:extLst>
          </p:nvPr>
        </p:nvGraphicFramePr>
        <p:xfrm>
          <a:off x="828675" y="2060575"/>
          <a:ext cx="10515600" cy="3279775"/>
        </p:xfrm>
        <a:graphic>
          <a:graphicData uri="http://schemas.openxmlformats.org/drawingml/2006/table">
            <a:tbl>
              <a:tblPr firstRow="1" bandRow="1">
                <a:tableStyleId>{912C8C85-51F0-491E-9774-3900AFEF0FD7}</a:tableStyleId>
              </a:tblPr>
              <a:tblGrid>
                <a:gridCol w="2103120">
                  <a:extLst>
                    <a:ext uri="{9D8B030D-6E8A-4147-A177-3AD203B41FA5}">
                      <a16:colId xmlns:a16="http://schemas.microsoft.com/office/drawing/2014/main" val="1689330750"/>
                    </a:ext>
                  </a:extLst>
                </a:gridCol>
                <a:gridCol w="2103120">
                  <a:extLst>
                    <a:ext uri="{9D8B030D-6E8A-4147-A177-3AD203B41FA5}">
                      <a16:colId xmlns:a16="http://schemas.microsoft.com/office/drawing/2014/main" val="2660631934"/>
                    </a:ext>
                  </a:extLst>
                </a:gridCol>
                <a:gridCol w="2103120">
                  <a:extLst>
                    <a:ext uri="{9D8B030D-6E8A-4147-A177-3AD203B41FA5}">
                      <a16:colId xmlns:a16="http://schemas.microsoft.com/office/drawing/2014/main" val="3909717689"/>
                    </a:ext>
                  </a:extLst>
                </a:gridCol>
                <a:gridCol w="2103120">
                  <a:extLst>
                    <a:ext uri="{9D8B030D-6E8A-4147-A177-3AD203B41FA5}">
                      <a16:colId xmlns:a16="http://schemas.microsoft.com/office/drawing/2014/main" val="1603189107"/>
                    </a:ext>
                  </a:extLst>
                </a:gridCol>
                <a:gridCol w="2103120">
                  <a:extLst>
                    <a:ext uri="{9D8B030D-6E8A-4147-A177-3AD203B41FA5}">
                      <a16:colId xmlns:a16="http://schemas.microsoft.com/office/drawing/2014/main" val="2755691855"/>
                    </a:ext>
                  </a:extLst>
                </a:gridCol>
              </a:tblGrid>
              <a:tr h="655955">
                <a:tc>
                  <a:txBody>
                    <a:bodyPr/>
                    <a:lstStyle/>
                    <a:p>
                      <a:pPr algn="ctr" rtl="0"/>
                      <a:endParaRPr lang="en-GB" sz="1600" noProof="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algn="ctr" rtl="0"/>
                      <a:r>
                        <a:rPr lang="en-GB" sz="1600" b="0" noProof="0"/>
                        <a:t>B2B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algn="ctr" rtl="0"/>
                      <a:r>
                        <a:rPr lang="en-GB" sz="1600" b="0" noProof="0"/>
                        <a:t>SUPPLY CHAIN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algn="ctr" rtl="0"/>
                      <a:r>
                        <a:rPr lang="en-GB" sz="1600" b="0" noProof="0"/>
                        <a:t>ROI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algn="ctr" rtl="0"/>
                      <a:r>
                        <a:rPr lang="en-GB" sz="1600" b="0" noProof="0"/>
                        <a:t>E-COMMERCE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479928716"/>
                  </a:ext>
                </a:extLst>
              </a:tr>
              <a:tr h="655955">
                <a:tc>
                  <a:txBody>
                    <a:bodyPr/>
                    <a:lstStyle/>
                    <a:p>
                      <a:pPr algn="ctr" rtl="0"/>
                      <a:r>
                        <a:rPr lang="en-GB" sz="1600" noProof="0">
                          <a:solidFill>
                            <a:schemeClr val="tx2">
                              <a:lumMod val="75000"/>
                            </a:schemeClr>
                          </a:solidFill>
                        </a:rPr>
                        <a:t>Q1</a:t>
                      </a:r>
                    </a:p>
                  </a:txBody>
                  <a:tcPr anchor="ctr">
                    <a:lnT w="12700" cap="flat" cmpd="sng" algn="ctr">
                      <a:noFill/>
                      <a:prstDash val="solid"/>
                      <a:round/>
                      <a:headEnd type="none" w="med" len="med"/>
                      <a:tailEnd type="none" w="med" len="med"/>
                    </a:lnT>
                  </a:tcPr>
                </a:tc>
                <a:tc>
                  <a:txBody>
                    <a:bodyPr/>
                    <a:lstStyle/>
                    <a:p>
                      <a:pPr algn="ctr" rtl="0"/>
                      <a:r>
                        <a:rPr lang="en-GB" sz="1600" noProof="0">
                          <a:solidFill>
                            <a:schemeClr val="tx2">
                              <a:lumMod val="75000"/>
                            </a:schemeClr>
                          </a:solidFill>
                        </a:rPr>
                        <a:t>4.5</a:t>
                      </a:r>
                    </a:p>
                  </a:txBody>
                  <a:tcPr anchor="ctr">
                    <a:lnT w="12700" cap="flat" cmpd="sng" algn="ctr">
                      <a:noFill/>
                      <a:prstDash val="solid"/>
                      <a:round/>
                      <a:headEnd type="none" w="med" len="med"/>
                      <a:tailEnd type="none" w="med" len="med"/>
                    </a:lnT>
                  </a:tcPr>
                </a:tc>
                <a:tc>
                  <a:txBody>
                    <a:bodyPr/>
                    <a:lstStyle/>
                    <a:p>
                      <a:pPr algn="ctr" rtl="0"/>
                      <a:r>
                        <a:rPr lang="en-GB" sz="1600" noProof="0">
                          <a:solidFill>
                            <a:schemeClr val="tx2">
                              <a:lumMod val="75000"/>
                            </a:schemeClr>
                          </a:solidFill>
                        </a:rPr>
                        <a:t>2.3</a:t>
                      </a:r>
                    </a:p>
                  </a:txBody>
                  <a:tcPr anchor="ctr">
                    <a:lnT w="12700" cap="flat" cmpd="sng" algn="ctr">
                      <a:noFill/>
                      <a:prstDash val="solid"/>
                      <a:round/>
                      <a:headEnd type="none" w="med" len="med"/>
                      <a:tailEnd type="none" w="med" len="med"/>
                    </a:lnT>
                  </a:tcPr>
                </a:tc>
                <a:tc>
                  <a:txBody>
                    <a:bodyPr/>
                    <a:lstStyle/>
                    <a:p>
                      <a:pPr algn="ctr" rtl="0"/>
                      <a:r>
                        <a:rPr lang="en-GB" sz="1600" noProof="0">
                          <a:solidFill>
                            <a:schemeClr val="tx2">
                              <a:lumMod val="75000"/>
                            </a:schemeClr>
                          </a:solidFill>
                        </a:rPr>
                        <a:t>1.7</a:t>
                      </a:r>
                    </a:p>
                  </a:txBody>
                  <a:tcPr anchor="ctr">
                    <a:lnT w="12700" cap="flat" cmpd="sng" algn="ctr">
                      <a:noFill/>
                      <a:prstDash val="solid"/>
                      <a:round/>
                      <a:headEnd type="none" w="med" len="med"/>
                      <a:tailEnd type="none" w="med" len="med"/>
                    </a:lnT>
                  </a:tcPr>
                </a:tc>
                <a:tc>
                  <a:txBody>
                    <a:bodyPr/>
                    <a:lstStyle/>
                    <a:p>
                      <a:pPr algn="ctr" rtl="0"/>
                      <a:r>
                        <a:rPr lang="en-GB" sz="1600" noProof="0">
                          <a:solidFill>
                            <a:schemeClr val="tx2">
                              <a:lumMod val="75000"/>
                            </a:schemeClr>
                          </a:solidFill>
                        </a:rPr>
                        <a:t>5.0</a:t>
                      </a: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1760208656"/>
                  </a:ext>
                </a:extLst>
              </a:tr>
              <a:tr h="655955">
                <a:tc>
                  <a:txBody>
                    <a:bodyPr/>
                    <a:lstStyle/>
                    <a:p>
                      <a:pPr algn="ctr" rtl="0"/>
                      <a:r>
                        <a:rPr lang="en-GB" sz="1600" noProof="0">
                          <a:solidFill>
                            <a:schemeClr val="tx2">
                              <a:lumMod val="75000"/>
                            </a:schemeClr>
                          </a:solidFill>
                        </a:rPr>
                        <a:t>Q2</a:t>
                      </a:r>
                    </a:p>
                  </a:txBody>
                  <a:tcPr anchor="ctr"/>
                </a:tc>
                <a:tc>
                  <a:txBody>
                    <a:bodyPr/>
                    <a:lstStyle/>
                    <a:p>
                      <a:pPr algn="ctr" rtl="0"/>
                      <a:r>
                        <a:rPr lang="en-GB" sz="1600" noProof="0">
                          <a:solidFill>
                            <a:schemeClr val="tx2">
                              <a:lumMod val="75000"/>
                            </a:schemeClr>
                          </a:solidFill>
                        </a:rPr>
                        <a:t>3.2</a:t>
                      </a:r>
                    </a:p>
                  </a:txBody>
                  <a:tcPr anchor="ctr"/>
                </a:tc>
                <a:tc>
                  <a:txBody>
                    <a:bodyPr/>
                    <a:lstStyle/>
                    <a:p>
                      <a:pPr algn="ctr" rtl="0"/>
                      <a:r>
                        <a:rPr lang="en-GB" sz="1600" noProof="0">
                          <a:solidFill>
                            <a:schemeClr val="tx2">
                              <a:lumMod val="75000"/>
                            </a:schemeClr>
                          </a:solidFill>
                        </a:rPr>
                        <a:t>5.1</a:t>
                      </a:r>
                    </a:p>
                  </a:txBody>
                  <a:tcPr anchor="ctr"/>
                </a:tc>
                <a:tc>
                  <a:txBody>
                    <a:bodyPr/>
                    <a:lstStyle/>
                    <a:p>
                      <a:pPr algn="ctr" rtl="0"/>
                      <a:r>
                        <a:rPr lang="en-GB" sz="1600" noProof="0">
                          <a:solidFill>
                            <a:schemeClr val="tx2">
                              <a:lumMod val="75000"/>
                            </a:schemeClr>
                          </a:solidFill>
                        </a:rPr>
                        <a:t>4.4</a:t>
                      </a:r>
                    </a:p>
                  </a:txBody>
                  <a:tcPr anchor="ctr"/>
                </a:tc>
                <a:tc>
                  <a:txBody>
                    <a:bodyPr/>
                    <a:lstStyle/>
                    <a:p>
                      <a:pPr algn="ctr" rtl="0"/>
                      <a:r>
                        <a:rPr lang="en-GB" sz="1600" noProof="0">
                          <a:solidFill>
                            <a:schemeClr val="tx2">
                              <a:lumMod val="75000"/>
                            </a:schemeClr>
                          </a:solidFill>
                        </a:rPr>
                        <a:t>3.0</a:t>
                      </a:r>
                    </a:p>
                  </a:txBody>
                  <a:tcPr anchor="ctr"/>
                </a:tc>
                <a:extLst>
                  <a:ext uri="{0D108BD9-81ED-4DB2-BD59-A6C34878D82A}">
                    <a16:rowId xmlns:a16="http://schemas.microsoft.com/office/drawing/2014/main" val="3634243071"/>
                  </a:ext>
                </a:extLst>
              </a:tr>
              <a:tr h="655955">
                <a:tc>
                  <a:txBody>
                    <a:bodyPr/>
                    <a:lstStyle/>
                    <a:p>
                      <a:pPr algn="ctr" rtl="0"/>
                      <a:r>
                        <a:rPr lang="en-GB" sz="1600" noProof="0">
                          <a:solidFill>
                            <a:schemeClr val="tx2">
                              <a:lumMod val="75000"/>
                            </a:schemeClr>
                          </a:solidFill>
                        </a:rPr>
                        <a:t>Q3</a:t>
                      </a:r>
                    </a:p>
                  </a:txBody>
                  <a:tcPr anchor="ctr"/>
                </a:tc>
                <a:tc>
                  <a:txBody>
                    <a:bodyPr/>
                    <a:lstStyle/>
                    <a:p>
                      <a:pPr algn="ctr" rtl="0"/>
                      <a:r>
                        <a:rPr lang="en-GB" sz="1600" noProof="0">
                          <a:solidFill>
                            <a:schemeClr val="tx2">
                              <a:lumMod val="75000"/>
                            </a:schemeClr>
                          </a:solidFill>
                        </a:rPr>
                        <a:t>2.1</a:t>
                      </a:r>
                    </a:p>
                  </a:txBody>
                  <a:tcPr anchor="ctr"/>
                </a:tc>
                <a:tc>
                  <a:txBody>
                    <a:bodyPr/>
                    <a:lstStyle/>
                    <a:p>
                      <a:pPr algn="ctr" rtl="0"/>
                      <a:r>
                        <a:rPr lang="en-GB" sz="1600" noProof="0">
                          <a:solidFill>
                            <a:schemeClr val="tx2">
                              <a:lumMod val="75000"/>
                            </a:schemeClr>
                          </a:solidFill>
                        </a:rPr>
                        <a:t>1.7</a:t>
                      </a:r>
                    </a:p>
                  </a:txBody>
                  <a:tcPr anchor="ctr"/>
                </a:tc>
                <a:tc>
                  <a:txBody>
                    <a:bodyPr/>
                    <a:lstStyle/>
                    <a:p>
                      <a:pPr algn="ctr" rtl="0"/>
                      <a:r>
                        <a:rPr lang="en-GB" sz="1600" noProof="0">
                          <a:solidFill>
                            <a:schemeClr val="tx2">
                              <a:lumMod val="75000"/>
                            </a:schemeClr>
                          </a:solidFill>
                        </a:rPr>
                        <a:t>2.5</a:t>
                      </a:r>
                    </a:p>
                  </a:txBody>
                  <a:tcPr anchor="ctr"/>
                </a:tc>
                <a:tc>
                  <a:txBody>
                    <a:bodyPr/>
                    <a:lstStyle/>
                    <a:p>
                      <a:pPr algn="ctr" rtl="0"/>
                      <a:r>
                        <a:rPr lang="en-GB" sz="1600" noProof="0">
                          <a:solidFill>
                            <a:schemeClr val="tx2">
                              <a:lumMod val="75000"/>
                            </a:schemeClr>
                          </a:solidFill>
                        </a:rPr>
                        <a:t>2.8</a:t>
                      </a:r>
                    </a:p>
                  </a:txBody>
                  <a:tcPr anchor="ctr"/>
                </a:tc>
                <a:extLst>
                  <a:ext uri="{0D108BD9-81ED-4DB2-BD59-A6C34878D82A}">
                    <a16:rowId xmlns:a16="http://schemas.microsoft.com/office/drawing/2014/main" val="415808797"/>
                  </a:ext>
                </a:extLst>
              </a:tr>
              <a:tr h="655955">
                <a:tc>
                  <a:txBody>
                    <a:bodyPr/>
                    <a:lstStyle/>
                    <a:p>
                      <a:pPr algn="ctr" rtl="0"/>
                      <a:r>
                        <a:rPr lang="en-GB" sz="1600" noProof="0">
                          <a:solidFill>
                            <a:schemeClr val="tx2">
                              <a:lumMod val="75000"/>
                            </a:schemeClr>
                          </a:solidFill>
                        </a:rPr>
                        <a:t>Q4</a:t>
                      </a:r>
                    </a:p>
                  </a:txBody>
                  <a:tcPr anchor="ctr"/>
                </a:tc>
                <a:tc>
                  <a:txBody>
                    <a:bodyPr/>
                    <a:lstStyle/>
                    <a:p>
                      <a:pPr algn="ctr" rtl="0"/>
                      <a:r>
                        <a:rPr lang="en-GB" sz="1600" noProof="0">
                          <a:solidFill>
                            <a:schemeClr val="tx2">
                              <a:lumMod val="75000"/>
                            </a:schemeClr>
                          </a:solidFill>
                        </a:rPr>
                        <a:t>4.5</a:t>
                      </a:r>
                    </a:p>
                  </a:txBody>
                  <a:tcPr anchor="ctr"/>
                </a:tc>
                <a:tc>
                  <a:txBody>
                    <a:bodyPr/>
                    <a:lstStyle/>
                    <a:p>
                      <a:pPr algn="ctr" rtl="0"/>
                      <a:r>
                        <a:rPr lang="en-GB" sz="1600" noProof="0">
                          <a:solidFill>
                            <a:schemeClr val="tx2">
                              <a:lumMod val="75000"/>
                            </a:schemeClr>
                          </a:solidFill>
                        </a:rPr>
                        <a:t>2.2</a:t>
                      </a:r>
                    </a:p>
                  </a:txBody>
                  <a:tcPr anchor="ctr"/>
                </a:tc>
                <a:tc>
                  <a:txBody>
                    <a:bodyPr/>
                    <a:lstStyle/>
                    <a:p>
                      <a:pPr algn="ctr" rtl="0"/>
                      <a:r>
                        <a:rPr lang="en-GB" sz="1600" noProof="0">
                          <a:solidFill>
                            <a:schemeClr val="tx2">
                              <a:lumMod val="75000"/>
                            </a:schemeClr>
                          </a:solidFill>
                        </a:rPr>
                        <a:t>1.7</a:t>
                      </a:r>
                    </a:p>
                  </a:txBody>
                  <a:tcPr anchor="ctr"/>
                </a:tc>
                <a:tc>
                  <a:txBody>
                    <a:bodyPr/>
                    <a:lstStyle/>
                    <a:p>
                      <a:pPr algn="ctr" rtl="0"/>
                      <a:r>
                        <a:rPr lang="en-GB" sz="1600" noProof="0" dirty="0">
                          <a:solidFill>
                            <a:schemeClr val="tx2">
                              <a:lumMod val="75000"/>
                            </a:schemeClr>
                          </a:solidFill>
                        </a:rPr>
                        <a:t>7.0</a:t>
                      </a:r>
                    </a:p>
                  </a:txBody>
                  <a:tcPr anchor="ctr"/>
                </a:tc>
                <a:extLst>
                  <a:ext uri="{0D108BD9-81ED-4DB2-BD59-A6C34878D82A}">
                    <a16:rowId xmlns:a16="http://schemas.microsoft.com/office/drawing/2014/main" val="380950325"/>
                  </a:ext>
                </a:extLst>
              </a:tr>
            </a:tbl>
          </a:graphicData>
        </a:graphic>
      </p:graphicFrame>
    </p:spTree>
    <p:extLst>
      <p:ext uri="{BB962C8B-B14F-4D97-AF65-F5344CB8AC3E}">
        <p14:creationId xmlns:p14="http://schemas.microsoft.com/office/powerpoint/2010/main" val="40276296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197">
            <a:extLst>
              <a:ext uri="{FF2B5EF4-FFF2-40B4-BE49-F238E27FC236}">
                <a16:creationId xmlns:a16="http://schemas.microsoft.com/office/drawing/2014/main" id="{7DD80A03-4E46-493A-82B4-799A0FA96E0F}"/>
              </a:ext>
            </a:extLst>
          </p:cNvPr>
          <p:cNvSpPr>
            <a:spLocks noGrp="1"/>
          </p:cNvSpPr>
          <p:nvPr>
            <p:ph type="title"/>
          </p:nvPr>
        </p:nvSpPr>
        <p:spPr>
          <a:xfrm>
            <a:off x="841248" y="2048256"/>
            <a:ext cx="2206752" cy="868680"/>
          </a:xfrm>
        </p:spPr>
        <p:txBody>
          <a:bodyPr rtlCol="0"/>
          <a:lstStyle/>
          <a:p>
            <a:pPr rtl="0"/>
            <a:r>
              <a:rPr lang="en-GB"/>
              <a:t>OUR TEAM</a:t>
            </a:r>
          </a:p>
        </p:txBody>
      </p:sp>
      <p:pic>
        <p:nvPicPr>
          <p:cNvPr id="32" name="Picture Placeholder 31" descr="Team member headshot">
            <a:extLst>
              <a:ext uri="{FF2B5EF4-FFF2-40B4-BE49-F238E27FC236}">
                <a16:creationId xmlns:a16="http://schemas.microsoft.com/office/drawing/2014/main" id="{114BBAB4-54CF-417F-8BC8-AA474E4E658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3995928" y="923544"/>
            <a:ext cx="3383280" cy="1691640"/>
          </a:xfrm>
        </p:spPr>
      </p:pic>
      <p:sp>
        <p:nvSpPr>
          <p:cNvPr id="56" name="Text Placeholder 55">
            <a:extLst>
              <a:ext uri="{FF2B5EF4-FFF2-40B4-BE49-F238E27FC236}">
                <a16:creationId xmlns:a16="http://schemas.microsoft.com/office/drawing/2014/main" id="{DBEB1896-B65D-4081-ADBA-57D7C677FD30}"/>
              </a:ext>
            </a:extLst>
          </p:cNvPr>
          <p:cNvSpPr>
            <a:spLocks noGrp="1"/>
          </p:cNvSpPr>
          <p:nvPr>
            <p:ph type="body" sz="quarter" idx="19"/>
          </p:nvPr>
        </p:nvSpPr>
        <p:spPr>
          <a:xfrm>
            <a:off x="3995928" y="2752344"/>
            <a:ext cx="3346704" cy="265176"/>
          </a:xfrm>
        </p:spPr>
        <p:txBody>
          <a:bodyPr rtlCol="0"/>
          <a:lstStyle/>
          <a:p>
            <a:pPr rtl="0"/>
            <a:r>
              <a:rPr lang="en-GB"/>
              <a:t>TAKUMA HAYASHI</a:t>
            </a:r>
          </a:p>
        </p:txBody>
      </p:sp>
      <p:sp>
        <p:nvSpPr>
          <p:cNvPr id="57" name="Text Placeholder 56">
            <a:extLst>
              <a:ext uri="{FF2B5EF4-FFF2-40B4-BE49-F238E27FC236}">
                <a16:creationId xmlns:a16="http://schemas.microsoft.com/office/drawing/2014/main" id="{F4FC1553-7958-4961-A863-E1E91F762B67}"/>
              </a:ext>
            </a:extLst>
          </p:cNvPr>
          <p:cNvSpPr>
            <a:spLocks noGrp="1"/>
          </p:cNvSpPr>
          <p:nvPr>
            <p:ph type="body" sz="quarter" idx="20"/>
          </p:nvPr>
        </p:nvSpPr>
        <p:spPr>
          <a:xfrm>
            <a:off x="3995928" y="3072384"/>
            <a:ext cx="3346704" cy="265176"/>
          </a:xfrm>
        </p:spPr>
        <p:txBody>
          <a:bodyPr rtlCol="0"/>
          <a:lstStyle/>
          <a:p>
            <a:pPr rtl="0"/>
            <a:r>
              <a:rPr lang="en-GB"/>
              <a:t>President</a:t>
            </a:r>
          </a:p>
        </p:txBody>
      </p:sp>
      <p:pic>
        <p:nvPicPr>
          <p:cNvPr id="34" name="Picture Placeholder 33" descr="Team member headshot">
            <a:extLst>
              <a:ext uri="{FF2B5EF4-FFF2-40B4-BE49-F238E27FC236}">
                <a16:creationId xmlns:a16="http://schemas.microsoft.com/office/drawing/2014/main" id="{B036CA94-62CE-48D6-BCBA-3088EECE6FAE}"/>
              </a:ext>
            </a:extLst>
          </p:cNvPr>
          <p:cNvPicPr>
            <a:picLocks noGrp="1" noChangeAspect="1"/>
          </p:cNvPicPr>
          <p:nvPr>
            <p:ph type="pic" sz="quarter" idx="21"/>
          </p:nvPr>
        </p:nvPicPr>
        <p:blipFill rotWithShape="1">
          <a:blip r:embed="rId4" cstate="screen">
            <a:extLst>
              <a:ext uri="{28A0092B-C50C-407E-A947-70E740481C1C}">
                <a14:useLocalDpi xmlns:a14="http://schemas.microsoft.com/office/drawing/2010/main" val="0"/>
              </a:ext>
            </a:extLst>
          </a:blip>
          <a:srcRect/>
          <a:stretch/>
        </p:blipFill>
        <p:spPr>
          <a:xfrm>
            <a:off x="8110728" y="923544"/>
            <a:ext cx="3383280" cy="1691640"/>
          </a:xfrm>
        </p:spPr>
      </p:pic>
      <p:sp>
        <p:nvSpPr>
          <p:cNvPr id="58" name="Text Placeholder 57">
            <a:extLst>
              <a:ext uri="{FF2B5EF4-FFF2-40B4-BE49-F238E27FC236}">
                <a16:creationId xmlns:a16="http://schemas.microsoft.com/office/drawing/2014/main" id="{7E62BD6A-1F4D-4FC5-9CC7-6EB5541AE6D9}"/>
              </a:ext>
            </a:extLst>
          </p:cNvPr>
          <p:cNvSpPr>
            <a:spLocks noGrp="1"/>
          </p:cNvSpPr>
          <p:nvPr>
            <p:ph type="body" sz="quarter" idx="22"/>
          </p:nvPr>
        </p:nvSpPr>
        <p:spPr>
          <a:xfrm>
            <a:off x="8110728" y="2752344"/>
            <a:ext cx="3346704" cy="265176"/>
          </a:xfrm>
        </p:spPr>
        <p:txBody>
          <a:bodyPr rtlCol="0"/>
          <a:lstStyle/>
          <a:p>
            <a:pPr rtl="0"/>
            <a:r>
              <a:rPr lang="en-GB"/>
              <a:t>MIRJAM NILSSON</a:t>
            </a:r>
          </a:p>
        </p:txBody>
      </p:sp>
      <p:sp>
        <p:nvSpPr>
          <p:cNvPr id="59" name="Text Placeholder 58">
            <a:extLst>
              <a:ext uri="{FF2B5EF4-FFF2-40B4-BE49-F238E27FC236}">
                <a16:creationId xmlns:a16="http://schemas.microsoft.com/office/drawing/2014/main" id="{8963CDB5-5E75-43B6-B164-0264BB991EBA}"/>
              </a:ext>
            </a:extLst>
          </p:cNvPr>
          <p:cNvSpPr>
            <a:spLocks noGrp="1"/>
          </p:cNvSpPr>
          <p:nvPr>
            <p:ph type="body" sz="quarter" idx="23"/>
          </p:nvPr>
        </p:nvSpPr>
        <p:spPr>
          <a:xfrm>
            <a:off x="8110728" y="3072384"/>
            <a:ext cx="3346704" cy="265176"/>
          </a:xfrm>
        </p:spPr>
        <p:txBody>
          <a:bodyPr rtlCol="0"/>
          <a:lstStyle/>
          <a:p>
            <a:pPr rtl="0"/>
            <a:r>
              <a:rPr lang="en-GB"/>
              <a:t>Chief Executive Officer</a:t>
            </a:r>
          </a:p>
        </p:txBody>
      </p:sp>
      <p:pic>
        <p:nvPicPr>
          <p:cNvPr id="36" name="Picture Placeholder 35" descr="Team member headshot">
            <a:extLst>
              <a:ext uri="{FF2B5EF4-FFF2-40B4-BE49-F238E27FC236}">
                <a16:creationId xmlns:a16="http://schemas.microsoft.com/office/drawing/2014/main" id="{D12DBEAF-7B70-4176-9F70-A28AED6F8FFE}"/>
              </a:ext>
            </a:extLst>
          </p:cNvPr>
          <p:cNvPicPr>
            <a:picLocks noGrp="1" noChangeAspect="1"/>
          </p:cNvPicPr>
          <p:nvPr>
            <p:ph type="pic" sz="quarter" idx="24"/>
          </p:nvPr>
        </p:nvPicPr>
        <p:blipFill rotWithShape="1">
          <a:blip r:embed="rId5" cstate="screen">
            <a:extLst>
              <a:ext uri="{28A0092B-C50C-407E-A947-70E740481C1C}">
                <a14:useLocalDpi xmlns:a14="http://schemas.microsoft.com/office/drawing/2010/main" val="0"/>
              </a:ext>
            </a:extLst>
          </a:blip>
          <a:srcRect/>
          <a:stretch/>
        </p:blipFill>
        <p:spPr>
          <a:xfrm>
            <a:off x="3995928" y="3657600"/>
            <a:ext cx="3383280" cy="1691640"/>
          </a:xfrm>
        </p:spPr>
      </p:pic>
      <p:sp>
        <p:nvSpPr>
          <p:cNvPr id="63" name="Text Placeholder 62">
            <a:extLst>
              <a:ext uri="{FF2B5EF4-FFF2-40B4-BE49-F238E27FC236}">
                <a16:creationId xmlns:a16="http://schemas.microsoft.com/office/drawing/2014/main" id="{7A16789D-3C0D-4A3B-A409-B9F9D070F48A}"/>
              </a:ext>
            </a:extLst>
          </p:cNvPr>
          <p:cNvSpPr>
            <a:spLocks noGrp="1"/>
          </p:cNvSpPr>
          <p:nvPr>
            <p:ph type="body" sz="quarter" idx="25"/>
          </p:nvPr>
        </p:nvSpPr>
        <p:spPr>
          <a:xfrm>
            <a:off x="3995928" y="5468112"/>
            <a:ext cx="3346704" cy="265176"/>
          </a:xfrm>
        </p:spPr>
        <p:txBody>
          <a:bodyPr rtlCol="0"/>
          <a:lstStyle/>
          <a:p>
            <a:pPr rtl="0"/>
            <a:r>
              <a:rPr lang="en-GB"/>
              <a:t>FLORA BERGGREN</a:t>
            </a:r>
          </a:p>
        </p:txBody>
      </p:sp>
      <p:sp>
        <p:nvSpPr>
          <p:cNvPr id="65" name="Text Placeholder 64">
            <a:extLst>
              <a:ext uri="{FF2B5EF4-FFF2-40B4-BE49-F238E27FC236}">
                <a16:creationId xmlns:a16="http://schemas.microsoft.com/office/drawing/2014/main" id="{77573F1B-4EFD-4B8D-BA9A-B96A3B750B92}"/>
              </a:ext>
            </a:extLst>
          </p:cNvPr>
          <p:cNvSpPr>
            <a:spLocks noGrp="1"/>
          </p:cNvSpPr>
          <p:nvPr>
            <p:ph type="body" sz="quarter" idx="26"/>
          </p:nvPr>
        </p:nvSpPr>
        <p:spPr>
          <a:xfrm>
            <a:off x="3995928" y="5779008"/>
            <a:ext cx="3346704" cy="265176"/>
          </a:xfrm>
        </p:spPr>
        <p:txBody>
          <a:bodyPr rtlCol="0"/>
          <a:lstStyle/>
          <a:p>
            <a:pPr rtl="0"/>
            <a:r>
              <a:rPr lang="en-GB"/>
              <a:t>Chief Operations Officer</a:t>
            </a:r>
          </a:p>
        </p:txBody>
      </p:sp>
      <p:pic>
        <p:nvPicPr>
          <p:cNvPr id="38" name="Picture Placeholder 37" descr="Team member headshot">
            <a:extLst>
              <a:ext uri="{FF2B5EF4-FFF2-40B4-BE49-F238E27FC236}">
                <a16:creationId xmlns:a16="http://schemas.microsoft.com/office/drawing/2014/main" id="{DA54968D-F69E-4158-B5DF-ADC1D278A18E}"/>
              </a:ext>
            </a:extLst>
          </p:cNvPr>
          <p:cNvPicPr>
            <a:picLocks noGrp="1" noChangeAspect="1"/>
          </p:cNvPicPr>
          <p:nvPr>
            <p:ph type="pic" sz="quarter" idx="27"/>
          </p:nvPr>
        </p:nvPicPr>
        <p:blipFill rotWithShape="1">
          <a:blip r:embed="rId6" cstate="screen">
            <a:extLst>
              <a:ext uri="{28A0092B-C50C-407E-A947-70E740481C1C}">
                <a14:useLocalDpi xmlns:a14="http://schemas.microsoft.com/office/drawing/2010/main" val="0"/>
              </a:ext>
            </a:extLst>
          </a:blip>
          <a:srcRect/>
          <a:stretch/>
        </p:blipFill>
        <p:spPr>
          <a:xfrm>
            <a:off x="8110728" y="3657600"/>
            <a:ext cx="3383280" cy="1691640"/>
          </a:xfrm>
        </p:spPr>
      </p:pic>
      <p:sp>
        <p:nvSpPr>
          <p:cNvPr id="61" name="Text Placeholder 60">
            <a:extLst>
              <a:ext uri="{FF2B5EF4-FFF2-40B4-BE49-F238E27FC236}">
                <a16:creationId xmlns:a16="http://schemas.microsoft.com/office/drawing/2014/main" id="{874AB945-D8F5-4B1A-8741-8BF067EDC92C}"/>
              </a:ext>
            </a:extLst>
          </p:cNvPr>
          <p:cNvSpPr>
            <a:spLocks noGrp="1"/>
          </p:cNvSpPr>
          <p:nvPr>
            <p:ph type="body" sz="quarter" idx="28"/>
          </p:nvPr>
        </p:nvSpPr>
        <p:spPr>
          <a:xfrm>
            <a:off x="8110728" y="5468112"/>
            <a:ext cx="3346704" cy="265176"/>
          </a:xfrm>
        </p:spPr>
        <p:txBody>
          <a:bodyPr rtlCol="0"/>
          <a:lstStyle/>
          <a:p>
            <a:pPr rtl="0"/>
            <a:r>
              <a:rPr lang="en-GB"/>
              <a:t>RAJESH SANTOSHI</a:t>
            </a:r>
          </a:p>
        </p:txBody>
      </p:sp>
      <p:sp>
        <p:nvSpPr>
          <p:cNvPr id="67" name="Text Placeholder 66">
            <a:extLst>
              <a:ext uri="{FF2B5EF4-FFF2-40B4-BE49-F238E27FC236}">
                <a16:creationId xmlns:a16="http://schemas.microsoft.com/office/drawing/2014/main" id="{1B11E2DE-AC50-4F88-B902-F13B04370DA2}"/>
              </a:ext>
            </a:extLst>
          </p:cNvPr>
          <p:cNvSpPr>
            <a:spLocks noGrp="1"/>
          </p:cNvSpPr>
          <p:nvPr>
            <p:ph type="body" sz="quarter" idx="29"/>
          </p:nvPr>
        </p:nvSpPr>
        <p:spPr>
          <a:xfrm>
            <a:off x="8110728" y="5779008"/>
            <a:ext cx="3346704" cy="265176"/>
          </a:xfrm>
        </p:spPr>
        <p:txBody>
          <a:bodyPr rtlCol="0"/>
          <a:lstStyle/>
          <a:p>
            <a:pPr rtl="0"/>
            <a:r>
              <a:rPr lang="en-GB"/>
              <a:t>VP Marketing</a:t>
            </a:r>
          </a:p>
        </p:txBody>
      </p:sp>
      <p:sp>
        <p:nvSpPr>
          <p:cNvPr id="3" name="Date Placeholder 2">
            <a:extLst>
              <a:ext uri="{FF2B5EF4-FFF2-40B4-BE49-F238E27FC236}">
                <a16:creationId xmlns:a16="http://schemas.microsoft.com/office/drawing/2014/main" id="{A36E9886-5B70-4F3A-A999-15D6807E1AE2}"/>
              </a:ext>
            </a:extLst>
          </p:cNvPr>
          <p:cNvSpPr>
            <a:spLocks noGrp="1"/>
          </p:cNvSpPr>
          <p:nvPr>
            <p:ph type="dt" sz="half" idx="10"/>
          </p:nvPr>
        </p:nvSpPr>
        <p:spPr>
          <a:xfrm>
            <a:off x="838200" y="6356350"/>
            <a:ext cx="2743200" cy="365125"/>
          </a:xfrm>
        </p:spPr>
        <p:txBody>
          <a:bodyPr rtlCol="0"/>
          <a:lstStyle/>
          <a:p>
            <a:pPr rtl="0"/>
            <a:r>
              <a:rPr lang="en-GB"/>
              <a:t>20XX</a:t>
            </a:r>
          </a:p>
        </p:txBody>
      </p:sp>
      <p:sp>
        <p:nvSpPr>
          <p:cNvPr id="4" name="Footer Placeholder 3">
            <a:extLst>
              <a:ext uri="{FF2B5EF4-FFF2-40B4-BE49-F238E27FC236}">
                <a16:creationId xmlns:a16="http://schemas.microsoft.com/office/drawing/2014/main" id="{28ACB6A2-99B6-4FFA-87DD-FA5CE7FDFD30}"/>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5" name="Slide Number Placeholder 4">
            <a:extLst>
              <a:ext uri="{FF2B5EF4-FFF2-40B4-BE49-F238E27FC236}">
                <a16:creationId xmlns:a16="http://schemas.microsoft.com/office/drawing/2014/main" id="{B702C59F-E318-463D-85D3-0464114CC339}"/>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54</a:t>
            </a:fld>
            <a:endParaRPr lang="en-GB"/>
          </a:p>
        </p:txBody>
      </p:sp>
    </p:spTree>
    <p:extLst>
      <p:ext uri="{BB962C8B-B14F-4D97-AF65-F5344CB8AC3E}">
        <p14:creationId xmlns:p14="http://schemas.microsoft.com/office/powerpoint/2010/main" val="841762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CC72-75F8-5F08-51E3-1B8EE27291F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43C5FE5-75AB-AEE0-1A1C-51BB4B15C4EE}"/>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9A7BC0D5-F9A0-222C-EFCE-D71A306EFF84}"/>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5ED984D8-99AC-7F12-C7C6-DA43C52A4DDB}"/>
              </a:ext>
            </a:extLst>
          </p:cNvPr>
          <p:cNvSpPr>
            <a:spLocks noGrp="1"/>
          </p:cNvSpPr>
          <p:nvPr>
            <p:ph type="body" sz="quarter" idx="17"/>
          </p:nvPr>
        </p:nvSpPr>
        <p:spPr/>
        <p:txBody>
          <a:bodyPr/>
          <a:lstStyle/>
          <a:p>
            <a:endParaRPr lang="en-US"/>
          </a:p>
        </p:txBody>
      </p:sp>
      <p:sp>
        <p:nvSpPr>
          <p:cNvPr id="6" name="Text Placeholder 5">
            <a:extLst>
              <a:ext uri="{FF2B5EF4-FFF2-40B4-BE49-F238E27FC236}">
                <a16:creationId xmlns:a16="http://schemas.microsoft.com/office/drawing/2014/main" id="{194254A6-98B1-9517-3C1D-8C5995FF8609}"/>
              </a:ext>
            </a:extLst>
          </p:cNvPr>
          <p:cNvSpPr>
            <a:spLocks noGrp="1"/>
          </p:cNvSpPr>
          <p:nvPr>
            <p:ph type="body" sz="quarter" idx="14"/>
          </p:nvPr>
        </p:nvSpPr>
        <p:spPr/>
        <p:txBody>
          <a:bodyPr/>
          <a:lstStyle/>
          <a:p>
            <a:endParaRPr lang="en-US"/>
          </a:p>
        </p:txBody>
      </p:sp>
      <p:sp>
        <p:nvSpPr>
          <p:cNvPr id="7" name="Text Placeholder 6">
            <a:extLst>
              <a:ext uri="{FF2B5EF4-FFF2-40B4-BE49-F238E27FC236}">
                <a16:creationId xmlns:a16="http://schemas.microsoft.com/office/drawing/2014/main" id="{BD73B0AE-D359-5E01-B870-A496D9A10414}"/>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9D2A34B3-9285-C820-8ADB-E8A968E95782}"/>
              </a:ext>
            </a:extLst>
          </p:cNvPr>
          <p:cNvSpPr>
            <a:spLocks noGrp="1"/>
          </p:cNvSpPr>
          <p:nvPr>
            <p:ph type="body" sz="quarter" idx="18"/>
          </p:nvPr>
        </p:nvSpPr>
        <p:spPr/>
        <p:txBody>
          <a:bodyPr/>
          <a:lstStyle/>
          <a:p>
            <a:endParaRPr lang="en-US"/>
          </a:p>
        </p:txBody>
      </p:sp>
      <p:sp>
        <p:nvSpPr>
          <p:cNvPr id="9" name="Text Placeholder 8">
            <a:extLst>
              <a:ext uri="{FF2B5EF4-FFF2-40B4-BE49-F238E27FC236}">
                <a16:creationId xmlns:a16="http://schemas.microsoft.com/office/drawing/2014/main" id="{605F8DC7-8A8A-CFAC-5714-2B2D870296BF}"/>
              </a:ext>
            </a:extLst>
          </p:cNvPr>
          <p:cNvSpPr>
            <a:spLocks noGrp="1"/>
          </p:cNvSpPr>
          <p:nvPr>
            <p:ph type="body" sz="quarter" idx="20"/>
          </p:nvPr>
        </p:nvSpPr>
        <p:spPr/>
        <p:txBody>
          <a:bodyPr/>
          <a:lstStyle/>
          <a:p>
            <a:endParaRPr lang="en-US"/>
          </a:p>
        </p:txBody>
      </p:sp>
      <p:sp>
        <p:nvSpPr>
          <p:cNvPr id="10" name="Text Placeholder 9">
            <a:extLst>
              <a:ext uri="{FF2B5EF4-FFF2-40B4-BE49-F238E27FC236}">
                <a16:creationId xmlns:a16="http://schemas.microsoft.com/office/drawing/2014/main" id="{83AB6553-8FC8-3C5C-94F7-3C48F47910C2}"/>
              </a:ext>
            </a:extLst>
          </p:cNvPr>
          <p:cNvSpPr>
            <a:spLocks noGrp="1"/>
          </p:cNvSpPr>
          <p:nvPr>
            <p:ph type="body" sz="quarter" idx="22"/>
          </p:nvPr>
        </p:nvSpPr>
        <p:spPr/>
        <p:txBody>
          <a:bodyPr/>
          <a:lstStyle/>
          <a:p>
            <a:endParaRPr lang="en-US"/>
          </a:p>
        </p:txBody>
      </p:sp>
      <p:sp>
        <p:nvSpPr>
          <p:cNvPr id="11" name="Text Placeholder 10">
            <a:extLst>
              <a:ext uri="{FF2B5EF4-FFF2-40B4-BE49-F238E27FC236}">
                <a16:creationId xmlns:a16="http://schemas.microsoft.com/office/drawing/2014/main" id="{BC05C0D1-0D6F-274B-02FE-2A393CB06172}"/>
              </a:ext>
            </a:extLst>
          </p:cNvPr>
          <p:cNvSpPr>
            <a:spLocks noGrp="1"/>
          </p:cNvSpPr>
          <p:nvPr>
            <p:ph type="body" sz="quarter" idx="19"/>
          </p:nvPr>
        </p:nvSpPr>
        <p:spPr/>
        <p:txBody>
          <a:bodyPr/>
          <a:lstStyle/>
          <a:p>
            <a:endParaRPr lang="en-US"/>
          </a:p>
        </p:txBody>
      </p:sp>
      <p:sp>
        <p:nvSpPr>
          <p:cNvPr id="12" name="Text Placeholder 11">
            <a:extLst>
              <a:ext uri="{FF2B5EF4-FFF2-40B4-BE49-F238E27FC236}">
                <a16:creationId xmlns:a16="http://schemas.microsoft.com/office/drawing/2014/main" id="{3DC781E2-A79C-969C-D181-F3EA09C30309}"/>
              </a:ext>
            </a:extLst>
          </p:cNvPr>
          <p:cNvSpPr>
            <a:spLocks noGrp="1"/>
          </p:cNvSpPr>
          <p:nvPr>
            <p:ph type="body" sz="quarter" idx="21"/>
          </p:nvPr>
        </p:nvSpPr>
        <p:spPr/>
        <p:txBody>
          <a:bodyPr/>
          <a:lstStyle/>
          <a:p>
            <a:endParaRPr lang="en-US"/>
          </a:p>
        </p:txBody>
      </p:sp>
      <p:sp>
        <p:nvSpPr>
          <p:cNvPr id="13" name="Date Placeholder 12">
            <a:extLst>
              <a:ext uri="{FF2B5EF4-FFF2-40B4-BE49-F238E27FC236}">
                <a16:creationId xmlns:a16="http://schemas.microsoft.com/office/drawing/2014/main" id="{DD04877A-981C-C83E-B989-B74CEB2F0353}"/>
              </a:ext>
            </a:extLst>
          </p:cNvPr>
          <p:cNvSpPr>
            <a:spLocks noGrp="1"/>
          </p:cNvSpPr>
          <p:nvPr>
            <p:ph type="dt" sz="half" idx="10"/>
          </p:nvPr>
        </p:nvSpPr>
        <p:spPr/>
        <p:txBody>
          <a:bodyPr/>
          <a:lstStyle/>
          <a:p>
            <a:pPr rtl="0"/>
            <a:r>
              <a:rPr lang="en-GB" noProof="0"/>
              <a:t>20XX</a:t>
            </a:r>
          </a:p>
        </p:txBody>
      </p:sp>
      <p:sp>
        <p:nvSpPr>
          <p:cNvPr id="14" name="Footer Placeholder 13">
            <a:extLst>
              <a:ext uri="{FF2B5EF4-FFF2-40B4-BE49-F238E27FC236}">
                <a16:creationId xmlns:a16="http://schemas.microsoft.com/office/drawing/2014/main" id="{4FD587FE-5201-7DFE-A9FE-2BF8F2C66161}"/>
              </a:ext>
            </a:extLst>
          </p:cNvPr>
          <p:cNvSpPr>
            <a:spLocks noGrp="1"/>
          </p:cNvSpPr>
          <p:nvPr>
            <p:ph type="ftr" sz="quarter" idx="11"/>
          </p:nvPr>
        </p:nvSpPr>
        <p:spPr/>
        <p:txBody>
          <a:bodyPr/>
          <a:lstStyle/>
          <a:p>
            <a:pPr rtl="0"/>
            <a:r>
              <a:rPr lang="en-GB" noProof="0"/>
              <a:t>Presentation title</a:t>
            </a:r>
          </a:p>
        </p:txBody>
      </p:sp>
      <p:sp>
        <p:nvSpPr>
          <p:cNvPr id="15" name="Slide Number Placeholder 14">
            <a:extLst>
              <a:ext uri="{FF2B5EF4-FFF2-40B4-BE49-F238E27FC236}">
                <a16:creationId xmlns:a16="http://schemas.microsoft.com/office/drawing/2014/main" id="{10BA22C8-FDF8-4940-EC54-94DC0EB3544C}"/>
              </a:ext>
            </a:extLst>
          </p:cNvPr>
          <p:cNvSpPr>
            <a:spLocks noGrp="1"/>
          </p:cNvSpPr>
          <p:nvPr>
            <p:ph type="sldNum" sz="quarter" idx="12"/>
          </p:nvPr>
        </p:nvSpPr>
        <p:spPr/>
        <p:txBody>
          <a:bodyPr/>
          <a:lstStyle/>
          <a:p>
            <a:pPr rtl="0"/>
            <a:fld id="{294A09A9-5501-47C1-A89A-A340965A2BE2}" type="slidenum">
              <a:rPr lang="en-GB" noProof="0" smtClean="0"/>
              <a:t>55</a:t>
            </a:fld>
            <a:endParaRPr lang="en-GB" noProof="0"/>
          </a:p>
        </p:txBody>
      </p:sp>
    </p:spTree>
    <p:extLst>
      <p:ext uri="{BB962C8B-B14F-4D97-AF65-F5344CB8AC3E}">
        <p14:creationId xmlns:p14="http://schemas.microsoft.com/office/powerpoint/2010/main" val="32347182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3584448" y="365125"/>
            <a:ext cx="8353426" cy="1325563"/>
          </a:xfrm>
        </p:spPr>
        <p:txBody>
          <a:bodyPr rtlCol="0">
            <a:normAutofit/>
          </a:bodyPr>
          <a:lstStyle/>
          <a:p>
            <a:pPr rtl="0"/>
            <a:r>
              <a:rPr lang="en-GB"/>
              <a:t>AREAS OF FOCUS</a:t>
            </a:r>
          </a:p>
        </p:txBody>
      </p:sp>
      <p:pic>
        <p:nvPicPr>
          <p:cNvPr id="89" name="Picture Placeholder 88" descr="photo or bright orange anemone">
            <a:extLst>
              <a:ext uri="{FF2B5EF4-FFF2-40B4-BE49-F238E27FC236}">
                <a16:creationId xmlns:a16="http://schemas.microsoft.com/office/drawing/2014/main" id="{6F8E1FF5-0E2A-43EE-B3E2-CC746761BA7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3044952" cy="6858000"/>
          </a:xfrm>
        </p:spPr>
      </p:pic>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3584448" y="1681163"/>
            <a:ext cx="3483864" cy="823912"/>
          </a:xfrm>
        </p:spPr>
        <p:txBody>
          <a:bodyPr rtlCol="0">
            <a:normAutofit/>
          </a:bodyPr>
          <a:lstStyle/>
          <a:p>
            <a:pPr rtl="0"/>
            <a:r>
              <a:rPr lang="en-GB" dirty="0"/>
              <a:t>B2B MARKET SCENARIOS</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3584448" y="2505075"/>
            <a:ext cx="3483864" cy="3474720"/>
          </a:xfrm>
        </p:spPr>
        <p:txBody>
          <a:bodyPr vert="horz" lIns="91440" tIns="45720" rIns="91440" bIns="45720" rtlCol="0" anchor="t">
            <a:normAutofit/>
          </a:bodyPr>
          <a:lstStyle/>
          <a:p>
            <a:pPr rtl="0"/>
            <a:r>
              <a:rPr lang="en-GB" dirty="0"/>
              <a:t>Develop winning strategies to keep ahead of the competition</a:t>
            </a:r>
          </a:p>
          <a:p>
            <a:pPr rtl="0"/>
            <a:r>
              <a:rPr lang="en-GB" dirty="0"/>
              <a:t>Capitalize on low hanging fruit to identify a ballpark value</a:t>
            </a:r>
          </a:p>
          <a:p>
            <a:pPr rtl="0"/>
            <a:r>
              <a:rPr lang="en-GB" dirty="0"/>
              <a:t>Visualise customer directed convergence</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7543800" y="1681163"/>
            <a:ext cx="3483864" cy="823912"/>
          </a:xfrm>
        </p:spPr>
        <p:txBody>
          <a:bodyPr rtlCol="0">
            <a:normAutofit/>
          </a:bodyPr>
          <a:lstStyle/>
          <a:p>
            <a:pPr rtl="0"/>
            <a:r>
              <a:rPr lang="en-GB" dirty="0"/>
              <a:t>CLOUD BASED OPPORTUNITIES</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7543800" y="2505075"/>
            <a:ext cx="3483864" cy="3474720"/>
          </a:xfrm>
        </p:spPr>
        <p:txBody>
          <a:bodyPr vert="horz" lIns="91440" tIns="45720" rIns="91440" bIns="45720" rtlCol="0" anchor="t">
            <a:normAutofit/>
          </a:bodyPr>
          <a:lstStyle/>
          <a:p>
            <a:pPr rtl="0"/>
            <a:r>
              <a:rPr lang="en-GB" dirty="0"/>
              <a:t>Iterative approaches to corporate strategy</a:t>
            </a:r>
          </a:p>
          <a:p>
            <a:pPr rtl="0"/>
            <a:r>
              <a:rPr lang="en-GB" dirty="0"/>
              <a:t>Establish a management framework from the inside</a:t>
            </a:r>
          </a:p>
        </p:txBody>
      </p:sp>
      <p:sp>
        <p:nvSpPr>
          <p:cNvPr id="28" name="Date Placeholder 27">
            <a:extLst>
              <a:ext uri="{FF2B5EF4-FFF2-40B4-BE49-F238E27FC236}">
                <a16:creationId xmlns:a16="http://schemas.microsoft.com/office/drawing/2014/main" id="{866D3255-1080-49E5-A8E5-588252691FD5}"/>
              </a:ext>
            </a:extLst>
          </p:cNvPr>
          <p:cNvSpPr>
            <a:spLocks noGrp="1"/>
          </p:cNvSpPr>
          <p:nvPr>
            <p:ph type="dt" sz="half" idx="10"/>
          </p:nvPr>
        </p:nvSpPr>
        <p:spPr>
          <a:xfrm>
            <a:off x="838200" y="6356350"/>
            <a:ext cx="2743200" cy="365125"/>
          </a:xfrm>
        </p:spPr>
        <p:txBody>
          <a:bodyPr rtlCol="0"/>
          <a:lstStyle/>
          <a:p>
            <a:pPr rtl="0"/>
            <a:r>
              <a:rPr lang="en-GB"/>
              <a:t>20XX</a:t>
            </a:r>
          </a:p>
        </p:txBody>
      </p:sp>
      <p:sp>
        <p:nvSpPr>
          <p:cNvPr id="29" name="Footer Placeholder 28">
            <a:extLst>
              <a:ext uri="{FF2B5EF4-FFF2-40B4-BE49-F238E27FC236}">
                <a16:creationId xmlns:a16="http://schemas.microsoft.com/office/drawing/2014/main" id="{3F372074-FF6E-4CF6-B5D6-46397F45C261}"/>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30" name="Slide Number Placeholder 29">
            <a:extLst>
              <a:ext uri="{FF2B5EF4-FFF2-40B4-BE49-F238E27FC236}">
                <a16:creationId xmlns:a16="http://schemas.microsoft.com/office/drawing/2014/main" id="{38F0BCD9-5A74-4615-9BC9-3C02A0D5A8D6}"/>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56</a:t>
            </a:fld>
            <a:endParaRPr lang="en-GB"/>
          </a:p>
        </p:txBody>
      </p:sp>
    </p:spTree>
    <p:extLst>
      <p:ext uri="{BB962C8B-B14F-4D97-AF65-F5344CB8AC3E}">
        <p14:creationId xmlns:p14="http://schemas.microsoft.com/office/powerpoint/2010/main" val="13611002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endParaRPr lang="en-US"/>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57</a:t>
            </a:fld>
            <a:endParaRPr lang="en-GB" noProof="0"/>
          </a:p>
        </p:txBody>
      </p:sp>
    </p:spTree>
    <p:extLst>
      <p:ext uri="{BB962C8B-B14F-4D97-AF65-F5344CB8AC3E}">
        <p14:creationId xmlns:p14="http://schemas.microsoft.com/office/powerpoint/2010/main" val="564906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6748272" y="401416"/>
            <a:ext cx="4572000" cy="1325563"/>
          </a:xfrm>
        </p:spPr>
        <p:txBody>
          <a:bodyPr rtlCol="0" anchor="b"/>
          <a:lstStyle/>
          <a:p>
            <a:pPr rtl="0"/>
            <a:r>
              <a:rPr lang="en-GB"/>
              <a:t>SUMMARY </a:t>
            </a:r>
          </a:p>
        </p:txBody>
      </p:sp>
      <p:pic>
        <p:nvPicPr>
          <p:cNvPr id="8" name="Picture Placeholder 7" descr="photo of blue and yellow coral&#10;">
            <a:extLst>
              <a:ext uri="{FF2B5EF4-FFF2-40B4-BE49-F238E27FC236}">
                <a16:creationId xmlns:a16="http://schemas.microsoft.com/office/drawing/2014/main" id="{7E4E530D-5C66-4115-949E-45737E68F144}"/>
              </a:ext>
            </a:extLst>
          </p:cNvPr>
          <p:cNvPicPr>
            <a:picLocks noGrp="1" noChangeAspect="1"/>
          </p:cNvPicPr>
          <p:nvPr>
            <p:ph type="pic" sz="quarter" idx="11"/>
          </p:nvPr>
        </p:nvPicPr>
        <p:blipFill rotWithShape="1">
          <a:blip r:embed="rId3" cstate="screen">
            <a:extLst>
              <a:ext uri="{28A0092B-C50C-407E-A947-70E740481C1C}">
                <a14:useLocalDpi xmlns:a14="http://schemas.microsoft.com/office/drawing/2010/main" val="0"/>
              </a:ext>
            </a:extLst>
          </a:blip>
          <a:srcRect/>
          <a:stretch/>
        </p:blipFill>
        <p:spPr>
          <a:xfrm>
            <a:off x="0" y="0"/>
            <a:ext cx="4059936" cy="6858000"/>
          </a:xfrm>
        </p:spPr>
      </p:pic>
      <p:pic>
        <p:nvPicPr>
          <p:cNvPr id="10" name="Picture Placeholder 9" descr="photo of a clown fish in an anemone&#10;">
            <a:extLst>
              <a:ext uri="{FF2B5EF4-FFF2-40B4-BE49-F238E27FC236}">
                <a16:creationId xmlns:a16="http://schemas.microsoft.com/office/drawing/2014/main" id="{2D97A15A-39A2-41E9-B6D0-6D666F881ABC}"/>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2048256" y="1412748"/>
            <a:ext cx="4041648" cy="4032504"/>
          </a:xfrm>
        </p:spPr>
      </p:pic>
      <p:sp>
        <p:nvSpPr>
          <p:cNvPr id="3" name="Content Placeholder 2">
            <a:extLst>
              <a:ext uri="{FF2B5EF4-FFF2-40B4-BE49-F238E27FC236}">
                <a16:creationId xmlns:a16="http://schemas.microsoft.com/office/drawing/2014/main" id="{7B943E7C-A74D-4CB3-844B-51917C88C95F}"/>
              </a:ext>
            </a:extLst>
          </p:cNvPr>
          <p:cNvSpPr>
            <a:spLocks noGrp="1"/>
          </p:cNvSpPr>
          <p:nvPr>
            <p:ph type="body" sz="quarter" idx="10"/>
          </p:nvPr>
        </p:nvSpPr>
        <p:spPr>
          <a:xfrm>
            <a:off x="6748272" y="2084832"/>
            <a:ext cx="4572000" cy="4134993"/>
          </a:xfrm>
        </p:spPr>
        <p:txBody>
          <a:bodyPr vert="horz" lIns="91440" tIns="45720" rIns="91440" bIns="45720" rtlCol="0" anchor="t">
            <a:normAutofit/>
          </a:bodyPr>
          <a:lstStyle/>
          <a:p>
            <a:pPr rtl="0"/>
            <a:r>
              <a:rPr lang="en-GB"/>
              <a:t>At Contoso, we believe in giving 110%. By using our next-generation data architecture, we help organisations virtually manage agile workflows. We thrive because of our market knowledge and great team behind our product. As our CEO says, "Efficiencies will come from proactively transforming how we do business."</a:t>
            </a:r>
          </a:p>
          <a:p>
            <a:pPr rtl="0"/>
            <a:endParaRPr lang="en-GB"/>
          </a:p>
        </p:txBody>
      </p:sp>
      <p:sp>
        <p:nvSpPr>
          <p:cNvPr id="26" name="Date Placeholder 25">
            <a:extLst>
              <a:ext uri="{FF2B5EF4-FFF2-40B4-BE49-F238E27FC236}">
                <a16:creationId xmlns:a16="http://schemas.microsoft.com/office/drawing/2014/main" id="{F9C20C10-9D7D-4177-9698-268E4571E974}"/>
              </a:ext>
            </a:extLst>
          </p:cNvPr>
          <p:cNvSpPr>
            <a:spLocks noGrp="1"/>
          </p:cNvSpPr>
          <p:nvPr>
            <p:ph type="dt" sz="half" idx="14"/>
          </p:nvPr>
        </p:nvSpPr>
        <p:spPr>
          <a:xfrm>
            <a:off x="838200" y="6356350"/>
            <a:ext cx="2743200" cy="365125"/>
          </a:xfrm>
        </p:spPr>
        <p:txBody>
          <a:bodyPr rtlCol="0"/>
          <a:lstStyle/>
          <a:p>
            <a:pPr rtl="0"/>
            <a:r>
              <a:rPr lang="en-GB"/>
              <a:t>20XX</a:t>
            </a:r>
          </a:p>
        </p:txBody>
      </p:sp>
      <p:sp>
        <p:nvSpPr>
          <p:cNvPr id="27" name="Footer Placeholder 26">
            <a:extLst>
              <a:ext uri="{FF2B5EF4-FFF2-40B4-BE49-F238E27FC236}">
                <a16:creationId xmlns:a16="http://schemas.microsoft.com/office/drawing/2014/main" id="{510E79F6-2C38-4C73-80F0-2D9BC5DBE772}"/>
              </a:ext>
            </a:extLst>
          </p:cNvPr>
          <p:cNvSpPr>
            <a:spLocks noGrp="1"/>
          </p:cNvSpPr>
          <p:nvPr>
            <p:ph type="ftr" sz="quarter" idx="15"/>
          </p:nvPr>
        </p:nvSpPr>
        <p:spPr>
          <a:xfrm>
            <a:off x="4038600" y="6356350"/>
            <a:ext cx="4114800" cy="365125"/>
          </a:xfrm>
        </p:spPr>
        <p:txBody>
          <a:bodyPr rtlCol="0"/>
          <a:lstStyle/>
          <a:p>
            <a:pPr rtl="0"/>
            <a:r>
              <a:rPr lang="en-GB"/>
              <a:t>Presentation title</a:t>
            </a:r>
          </a:p>
        </p:txBody>
      </p:sp>
      <p:sp>
        <p:nvSpPr>
          <p:cNvPr id="28" name="Slide Number Placeholder 27">
            <a:extLst>
              <a:ext uri="{FF2B5EF4-FFF2-40B4-BE49-F238E27FC236}">
                <a16:creationId xmlns:a16="http://schemas.microsoft.com/office/drawing/2014/main" id="{68B7A5A4-3AD8-472D-A4E3-F536ED1A968F}"/>
              </a:ext>
            </a:extLst>
          </p:cNvPr>
          <p:cNvSpPr>
            <a:spLocks noGrp="1"/>
          </p:cNvSpPr>
          <p:nvPr>
            <p:ph type="sldNum" sz="quarter" idx="16"/>
          </p:nvPr>
        </p:nvSpPr>
        <p:spPr>
          <a:xfrm>
            <a:off x="8610600" y="6356350"/>
            <a:ext cx="2743200" cy="365125"/>
          </a:xfrm>
        </p:spPr>
        <p:txBody>
          <a:bodyPr rtlCol="0"/>
          <a:lstStyle/>
          <a:p>
            <a:pPr rtl="0"/>
            <a:fld id="{294A09A9-5501-47C1-A89A-A340965A2BE2}" type="slidenum">
              <a:rPr lang="en-GB" smtClean="0"/>
              <a:pPr rtl="0"/>
              <a:t>58</a:t>
            </a:fld>
            <a:endParaRPr lang="en-GB"/>
          </a:p>
        </p:txBody>
      </p:sp>
    </p:spTree>
    <p:extLst>
      <p:ext uri="{BB962C8B-B14F-4D97-AF65-F5344CB8AC3E}">
        <p14:creationId xmlns:p14="http://schemas.microsoft.com/office/powerpoint/2010/main" val="327149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2B406-074D-D863-DDA2-500C92DA5650}"/>
              </a:ext>
            </a:extLst>
          </p:cNvPr>
          <p:cNvSpPr>
            <a:spLocks noGrp="1"/>
          </p:cNvSpPr>
          <p:nvPr>
            <p:ph type="title"/>
          </p:nvPr>
        </p:nvSpPr>
        <p:spPr>
          <a:xfrm>
            <a:off x="609600" y="293382"/>
            <a:ext cx="10972800" cy="1325563"/>
          </a:xfrm>
        </p:spPr>
        <p:txBody>
          <a:bodyPr/>
          <a:lstStyle/>
          <a:p>
            <a:r>
              <a:rPr lang="en-US" dirty="0"/>
              <a:t>Ice-sheet 101: MASS BALANCE</a:t>
            </a:r>
          </a:p>
        </p:txBody>
      </p:sp>
      <p:sp>
        <p:nvSpPr>
          <p:cNvPr id="15" name="Slide Number Placeholder 14">
            <a:extLst>
              <a:ext uri="{FF2B5EF4-FFF2-40B4-BE49-F238E27FC236}">
                <a16:creationId xmlns:a16="http://schemas.microsoft.com/office/drawing/2014/main" id="{1742E119-17A7-DC25-16DE-2F3917C9B5C2}"/>
              </a:ext>
            </a:extLst>
          </p:cNvPr>
          <p:cNvSpPr>
            <a:spLocks noGrp="1"/>
          </p:cNvSpPr>
          <p:nvPr>
            <p:ph type="sldNum" sz="quarter" idx="12"/>
          </p:nvPr>
        </p:nvSpPr>
        <p:spPr/>
        <p:txBody>
          <a:bodyPr/>
          <a:lstStyle/>
          <a:p>
            <a:pPr rtl="0"/>
            <a:fld id="{294A09A9-5501-47C1-A89A-A340965A2BE2}" type="slidenum">
              <a:rPr lang="en-GB" noProof="0" smtClean="0"/>
              <a:t>6</a:t>
            </a:fld>
            <a:endParaRPr lang="en-GB" noProof="0"/>
          </a:p>
        </p:txBody>
      </p:sp>
      <p:sp>
        <p:nvSpPr>
          <p:cNvPr id="16" name="TextBox 15">
            <a:extLst>
              <a:ext uri="{FF2B5EF4-FFF2-40B4-BE49-F238E27FC236}">
                <a16:creationId xmlns:a16="http://schemas.microsoft.com/office/drawing/2014/main" id="{DD9CBF29-A3B0-EE5C-30EE-552C3639E3B3}"/>
              </a:ext>
            </a:extLst>
          </p:cNvPr>
          <p:cNvSpPr txBox="1"/>
          <p:nvPr/>
        </p:nvSpPr>
        <p:spPr>
          <a:xfrm>
            <a:off x="838200" y="3429000"/>
            <a:ext cx="10515600" cy="369332"/>
          </a:xfrm>
          <a:prstGeom prst="rect">
            <a:avLst/>
          </a:prstGeom>
          <a:solidFill>
            <a:schemeClr val="bg1"/>
          </a:solidFill>
        </p:spPr>
        <p:txBody>
          <a:bodyPr wrap="square" rtlCol="0">
            <a:spAutoFit/>
          </a:bodyPr>
          <a:lstStyle/>
          <a:p>
            <a:endParaRPr lang="en-US" dirty="0"/>
          </a:p>
        </p:txBody>
      </p:sp>
      <p:pic>
        <p:nvPicPr>
          <p:cNvPr id="2050" name="Picture 2">
            <a:extLst>
              <a:ext uri="{FF2B5EF4-FFF2-40B4-BE49-F238E27FC236}">
                <a16:creationId xmlns:a16="http://schemas.microsoft.com/office/drawing/2014/main" id="{A751B7D2-633F-A57C-DBBF-9AE9A1A0A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852" y="1976873"/>
            <a:ext cx="5703506" cy="4033658"/>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DDFCD48-54B9-DBAE-0766-F174DA4775C2}"/>
              </a:ext>
            </a:extLst>
          </p:cNvPr>
          <p:cNvSpPr txBox="1"/>
          <p:nvPr/>
        </p:nvSpPr>
        <p:spPr>
          <a:xfrm>
            <a:off x="6730584" y="1019331"/>
            <a:ext cx="184731" cy="369332"/>
          </a:xfrm>
          <a:prstGeom prst="rect">
            <a:avLst/>
          </a:prstGeom>
          <a:noFill/>
        </p:spPr>
        <p:txBody>
          <a:bodyPr wrap="none" rtlCol="0">
            <a:spAutoFit/>
          </a:bodyPr>
          <a:lstStyle/>
          <a:p>
            <a:endParaRPr lang="en-US" dirty="0"/>
          </a:p>
        </p:txBody>
      </p:sp>
      <p:sp>
        <p:nvSpPr>
          <p:cNvPr id="22" name="Content Placeholder 3">
            <a:extLst>
              <a:ext uri="{FF2B5EF4-FFF2-40B4-BE49-F238E27FC236}">
                <a16:creationId xmlns:a16="http://schemas.microsoft.com/office/drawing/2014/main" id="{9EBB64BE-4436-0DE4-805C-ED8826B4C39D}"/>
              </a:ext>
            </a:extLst>
          </p:cNvPr>
          <p:cNvSpPr txBox="1">
            <a:spLocks/>
          </p:cNvSpPr>
          <p:nvPr/>
        </p:nvSpPr>
        <p:spPr>
          <a:xfrm>
            <a:off x="451817" y="2207155"/>
            <a:ext cx="6068304" cy="41155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Positive mass: snowfall</a:t>
            </a:r>
          </a:p>
          <a:p>
            <a:pPr marL="0" indent="0">
              <a:buNone/>
            </a:pPr>
            <a:br>
              <a:rPr lang="en-GB" sz="2400" dirty="0"/>
            </a:br>
            <a:endParaRPr lang="en-GB" sz="2400" dirty="0"/>
          </a:p>
          <a:p>
            <a:r>
              <a:rPr lang="en-GB" sz="2400" dirty="0"/>
              <a:t>Negative mass: melting</a:t>
            </a:r>
          </a:p>
          <a:p>
            <a:pPr marL="0" indent="0">
              <a:buNone/>
            </a:pPr>
            <a:br>
              <a:rPr lang="en-GB" sz="2400" dirty="0"/>
            </a:br>
            <a:endParaRPr lang="en-GB" sz="2400" dirty="0"/>
          </a:p>
          <a:p>
            <a:r>
              <a:rPr lang="en-GB" sz="2400" dirty="0"/>
              <a:t>Simplified model</a:t>
            </a:r>
          </a:p>
        </p:txBody>
      </p:sp>
    </p:spTree>
    <p:extLst>
      <p:ext uri="{BB962C8B-B14F-4D97-AF65-F5344CB8AC3E}">
        <p14:creationId xmlns:p14="http://schemas.microsoft.com/office/powerpoint/2010/main" val="1103723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05827"/>
            <a:ext cx="8353426" cy="1325563"/>
          </a:xfrm>
        </p:spPr>
        <p:txBody>
          <a:bodyPr/>
          <a:lstStyle/>
          <a:p>
            <a:r>
              <a:rPr lang="en-US" dirty="0"/>
              <a:t>Ice-sheet 101: PHYSICAL FORCES</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7</a:t>
            </a:fld>
            <a:endParaRPr lang="en-GB" noProof="0"/>
          </a:p>
        </p:txBody>
      </p:sp>
      <p:pic>
        <p:nvPicPr>
          <p:cNvPr id="4" name="Picture 3" descr="Chart, polygon&#10;&#10;Description automatically generated">
            <a:extLst>
              <a:ext uri="{FF2B5EF4-FFF2-40B4-BE49-F238E27FC236}">
                <a16:creationId xmlns:a16="http://schemas.microsoft.com/office/drawing/2014/main" id="{000F958E-2087-AB83-8447-C36C9B823170}"/>
              </a:ext>
            </a:extLst>
          </p:cNvPr>
          <p:cNvPicPr>
            <a:picLocks noChangeAspect="1"/>
          </p:cNvPicPr>
          <p:nvPr/>
        </p:nvPicPr>
        <p:blipFill rotWithShape="1">
          <a:blip r:embed="rId2">
            <a:alphaModFix/>
          </a:blip>
          <a:srcRect l="1982" t="3464" r="2954" b="52154"/>
          <a:stretch/>
        </p:blipFill>
        <p:spPr>
          <a:xfrm>
            <a:off x="5844695" y="1774591"/>
            <a:ext cx="6310214" cy="3775777"/>
          </a:xfrm>
          <a:prstGeom prst="rect">
            <a:avLst/>
          </a:prstGeom>
        </p:spPr>
      </p:pic>
      <p:pic>
        <p:nvPicPr>
          <p:cNvPr id="6" name="Picture 5" descr="Chart, polygon&#10;&#10;Description automatically generated">
            <a:extLst>
              <a:ext uri="{FF2B5EF4-FFF2-40B4-BE49-F238E27FC236}">
                <a16:creationId xmlns:a16="http://schemas.microsoft.com/office/drawing/2014/main" id="{3D894186-BB54-3F2D-2A31-EEB5142DF45A}"/>
              </a:ext>
            </a:extLst>
          </p:cNvPr>
          <p:cNvPicPr>
            <a:picLocks noChangeAspect="1"/>
          </p:cNvPicPr>
          <p:nvPr/>
        </p:nvPicPr>
        <p:blipFill rotWithShape="1">
          <a:blip r:embed="rId2"/>
          <a:srcRect l="2457" t="51866" r="12658" b="2662"/>
          <a:stretch/>
        </p:blipFill>
        <p:spPr>
          <a:xfrm>
            <a:off x="316592" y="1681163"/>
            <a:ext cx="5403665" cy="3910168"/>
          </a:xfrm>
          <a:prstGeom prst="rect">
            <a:avLst/>
          </a:prstGeom>
        </p:spPr>
      </p:pic>
    </p:spTree>
    <p:extLst>
      <p:ext uri="{BB962C8B-B14F-4D97-AF65-F5344CB8AC3E}">
        <p14:creationId xmlns:p14="http://schemas.microsoft.com/office/powerpoint/2010/main" val="1202709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F782-44C3-BB34-5C90-D3B85D35BEED}"/>
              </a:ext>
            </a:extLst>
          </p:cNvPr>
          <p:cNvSpPr>
            <a:spLocks noGrp="1"/>
          </p:cNvSpPr>
          <p:nvPr>
            <p:ph type="title"/>
          </p:nvPr>
        </p:nvSpPr>
        <p:spPr>
          <a:xfrm>
            <a:off x="711201" y="336089"/>
            <a:ext cx="10972800" cy="1325563"/>
          </a:xfrm>
        </p:spPr>
        <p:txBody>
          <a:bodyPr/>
          <a:lstStyle/>
          <a:p>
            <a:r>
              <a:rPr lang="en-US" dirty="0"/>
              <a:t>Ice-sheet 101: SUMMARY</a:t>
            </a:r>
          </a:p>
        </p:txBody>
      </p:sp>
      <p:sp>
        <p:nvSpPr>
          <p:cNvPr id="15" name="Slide Number Placeholder 14">
            <a:extLst>
              <a:ext uri="{FF2B5EF4-FFF2-40B4-BE49-F238E27FC236}">
                <a16:creationId xmlns:a16="http://schemas.microsoft.com/office/drawing/2014/main" id="{35CF3CF4-B7DF-EA66-BA34-A6C5F9533887}"/>
              </a:ext>
            </a:extLst>
          </p:cNvPr>
          <p:cNvSpPr>
            <a:spLocks noGrp="1"/>
          </p:cNvSpPr>
          <p:nvPr>
            <p:ph type="sldNum" sz="quarter" idx="12"/>
          </p:nvPr>
        </p:nvSpPr>
        <p:spPr/>
        <p:txBody>
          <a:bodyPr/>
          <a:lstStyle/>
          <a:p>
            <a:pPr rtl="0"/>
            <a:fld id="{294A09A9-5501-47C1-A89A-A340965A2BE2}" type="slidenum">
              <a:rPr lang="en-GB" noProof="0" smtClean="0"/>
              <a:t>8</a:t>
            </a:fld>
            <a:endParaRPr lang="en-GB" noProof="0"/>
          </a:p>
        </p:txBody>
      </p:sp>
      <p:sp>
        <p:nvSpPr>
          <p:cNvPr id="19" name="TextBox 18">
            <a:extLst>
              <a:ext uri="{FF2B5EF4-FFF2-40B4-BE49-F238E27FC236}">
                <a16:creationId xmlns:a16="http://schemas.microsoft.com/office/drawing/2014/main" id="{E7E891B2-92D0-5F32-ED05-331C8C7736D4}"/>
              </a:ext>
            </a:extLst>
          </p:cNvPr>
          <p:cNvSpPr txBox="1"/>
          <p:nvPr/>
        </p:nvSpPr>
        <p:spPr>
          <a:xfrm>
            <a:off x="711201" y="3429000"/>
            <a:ext cx="10642600" cy="369332"/>
          </a:xfrm>
          <a:prstGeom prst="rect">
            <a:avLst/>
          </a:prstGeom>
          <a:solidFill>
            <a:schemeClr val="bg1"/>
          </a:solidFill>
        </p:spPr>
        <p:txBody>
          <a:bodyPr wrap="square" rtlCol="0">
            <a:spAutoFit/>
          </a:bodyPr>
          <a:lstStyle/>
          <a:p>
            <a:endParaRPr lang="en-US" dirty="0"/>
          </a:p>
        </p:txBody>
      </p:sp>
      <p:pic>
        <p:nvPicPr>
          <p:cNvPr id="1026" name="Picture 2">
            <a:extLst>
              <a:ext uri="{FF2B5EF4-FFF2-40B4-BE49-F238E27FC236}">
                <a16:creationId xmlns:a16="http://schemas.microsoft.com/office/drawing/2014/main" id="{B7C5E9E0-1C31-FF1E-92B9-2D004ED64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1311" y="1360977"/>
            <a:ext cx="6308858" cy="4271160"/>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3">
            <a:extLst>
              <a:ext uri="{FF2B5EF4-FFF2-40B4-BE49-F238E27FC236}">
                <a16:creationId xmlns:a16="http://schemas.microsoft.com/office/drawing/2014/main" id="{FF0B245A-608B-CC19-CB96-952FB0AB237F}"/>
              </a:ext>
            </a:extLst>
          </p:cNvPr>
          <p:cNvSpPr txBox="1">
            <a:spLocks/>
          </p:cNvSpPr>
          <p:nvPr/>
        </p:nvSpPr>
        <p:spPr>
          <a:xfrm>
            <a:off x="547248" y="1794507"/>
            <a:ext cx="6068304" cy="41155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Ice-flow downwards due to gravity</a:t>
            </a:r>
          </a:p>
          <a:p>
            <a:pPr marL="0" indent="0">
              <a:buNone/>
            </a:pPr>
            <a:endParaRPr lang="en-GB" sz="2400" dirty="0"/>
          </a:p>
          <a:p>
            <a:r>
              <a:rPr lang="en-GB" sz="2400" dirty="0"/>
              <a:t>Accumulation on top</a:t>
            </a:r>
          </a:p>
          <a:p>
            <a:endParaRPr lang="en-GB" sz="2400" dirty="0"/>
          </a:p>
          <a:p>
            <a:r>
              <a:rPr lang="en-GB" sz="2400" dirty="0"/>
              <a:t>Ablation at the bottom</a:t>
            </a:r>
          </a:p>
          <a:p>
            <a:pPr marL="0" indent="0">
              <a:buNone/>
            </a:pPr>
            <a:endParaRPr lang="en-GB" sz="2400" dirty="0"/>
          </a:p>
          <a:p>
            <a:r>
              <a:rPr lang="en-GB" sz="2400" dirty="0"/>
              <a:t>Bedrock (basal drag)</a:t>
            </a:r>
          </a:p>
        </p:txBody>
      </p:sp>
    </p:spTree>
    <p:extLst>
      <p:ext uri="{BB962C8B-B14F-4D97-AF65-F5344CB8AC3E}">
        <p14:creationId xmlns:p14="http://schemas.microsoft.com/office/powerpoint/2010/main" val="886605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70760" y="203325"/>
            <a:ext cx="8353426" cy="1325563"/>
          </a:xfrm>
        </p:spPr>
        <p:txBody>
          <a:bodyPr>
            <a:normAutofit/>
          </a:bodyPr>
          <a:lstStyle/>
          <a:p>
            <a:pPr rtl="0"/>
            <a:r>
              <a:rPr lang="en-CA" b="0" i="0" dirty="0">
                <a:solidFill>
                  <a:srgbClr val="222222"/>
                </a:solidFill>
                <a:effectLst/>
              </a:rPr>
              <a:t>Melting of ICE</a:t>
            </a:r>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9</a:t>
            </a:fld>
            <a:endParaRPr lang="en-GB" noProof="0"/>
          </a:p>
        </p:txBody>
      </p:sp>
      <p:pic>
        <p:nvPicPr>
          <p:cNvPr id="10242" name="Picture 2">
            <a:extLst>
              <a:ext uri="{FF2B5EF4-FFF2-40B4-BE49-F238E27FC236}">
                <a16:creationId xmlns:a16="http://schemas.microsoft.com/office/drawing/2014/main" id="{D1DE362B-AFA4-3487-7348-0C2782E55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5471" y="1528888"/>
            <a:ext cx="7793086" cy="4459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2762"/>
      </p:ext>
    </p:extLst>
  </p:cSld>
  <p:clrMapOvr>
    <a:masterClrMapping/>
  </p:clrMapOvr>
</p:sld>
</file>

<file path=ppt/theme/theme1.xml><?xml version="1.0" encoding="utf-8"?>
<a:theme xmlns:a="http://schemas.openxmlformats.org/drawingml/2006/main" name="Office Theme">
  <a:themeElements>
    <a:clrScheme name="Custom 81">
      <a:dk1>
        <a:sysClr val="windowText" lastClr="000000"/>
      </a:dk1>
      <a:lt1>
        <a:sysClr val="window" lastClr="FFFFFF"/>
      </a:lt1>
      <a:dk2>
        <a:srgbClr val="025373"/>
      </a:dk2>
      <a:lt2>
        <a:srgbClr val="E7E6E6"/>
      </a:lt2>
      <a:accent1>
        <a:srgbClr val="2A828C"/>
      </a:accent1>
      <a:accent2>
        <a:srgbClr val="41A6A6"/>
      </a:accent2>
      <a:accent3>
        <a:srgbClr val="D99B77"/>
      </a:accent3>
      <a:accent4>
        <a:srgbClr val="D9B6A3"/>
      </a:accent4>
      <a:accent5>
        <a:srgbClr val="F2A74B"/>
      </a:accent5>
      <a:accent6>
        <a:srgbClr val="4D748C"/>
      </a:accent6>
      <a:hlink>
        <a:srgbClr val="0563C1"/>
      </a:hlink>
      <a:folHlink>
        <a:srgbClr val="954F72"/>
      </a:folHlink>
    </a:clrScheme>
    <a:fontScheme name="Custom 115">
      <a:majorFont>
        <a:latin typeface="Century Gothic"/>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400001_TF89715846_Win32" id="{177740AA-476E-4963-B76B-69792FD13AB1}" vid="{F281BEA1-F399-41FF-8B72-A0A01987F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340800-6004-42FD-A042-AAA261C103D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2B45E2D-EE5B-40BD-B8EB-1CD549F414A7}">
  <ds:schemaRefs>
    <ds:schemaRef ds:uri="http://schemas.microsoft.com/sharepoint/v3/contenttype/forms"/>
  </ds:schemaRefs>
</ds:datastoreItem>
</file>

<file path=customXml/itemProps3.xml><?xml version="1.0" encoding="utf-8"?>
<ds:datastoreItem xmlns:ds="http://schemas.openxmlformats.org/officeDocument/2006/customXml" ds:itemID="{7B2B5C00-D108-4E13-8A78-1AA312E16E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11226</TotalTime>
  <Words>2178</Words>
  <Application>Microsoft Macintosh PowerPoint</Application>
  <PresentationFormat>Widescreen</PresentationFormat>
  <Paragraphs>471</Paragraphs>
  <Slides>58</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AvenirNext LT Pro Medium</vt:lpstr>
      <vt:lpstr>Arial</vt:lpstr>
      <vt:lpstr>Avenir Next LT Pro Light</vt:lpstr>
      <vt:lpstr>Calibri</vt:lpstr>
      <vt:lpstr>Cambria Math</vt:lpstr>
      <vt:lpstr>Century Gothic</vt:lpstr>
      <vt:lpstr>Office Theme</vt:lpstr>
      <vt:lpstr>Multi-fidelity experimental design  for ice-sheet models</vt:lpstr>
      <vt:lpstr>AGENDA</vt:lpstr>
      <vt:lpstr>WHAT ARE Ice-sheet models?</vt:lpstr>
      <vt:lpstr>WHY ARE THEY USEFUL?</vt:lpstr>
      <vt:lpstr>Modelling ice-sheet movement</vt:lpstr>
      <vt:lpstr>Ice-sheet 101: MASS BALANCE</vt:lpstr>
      <vt:lpstr>Ice-sheet 101: PHYSICAL FORCES</vt:lpstr>
      <vt:lpstr>Ice-sheet 101: SUMMARY</vt:lpstr>
      <vt:lpstr>Melting of ICE</vt:lpstr>
      <vt:lpstr>GoaL: predict Sea level increase</vt:lpstr>
      <vt:lpstr>Computational constraints</vt:lpstr>
      <vt:lpstr>Computational optimization</vt:lpstr>
      <vt:lpstr>Ice-sheet data</vt:lpstr>
      <vt:lpstr>RESOLUTION DEPENDENCY</vt:lpstr>
      <vt:lpstr>ML agenda</vt:lpstr>
      <vt:lpstr>TOY EXPERIMENT</vt:lpstr>
      <vt:lpstr>Objective</vt:lpstr>
      <vt:lpstr>Constrained objective </vt:lpstr>
      <vt:lpstr>Refresher: Experimental design</vt:lpstr>
      <vt:lpstr>Issue with space-filling design</vt:lpstr>
      <vt:lpstr>Model-based ED</vt:lpstr>
      <vt:lpstr>REFRESHER: Discrete Multi-fidelity</vt:lpstr>
      <vt:lpstr>Continuous Multi-fidelity</vt:lpstr>
      <vt:lpstr>Multi-fidelity experimental design</vt:lpstr>
      <vt:lpstr>model </vt:lpstr>
      <vt:lpstr>Utility: Conditional integrated variance</vt:lpstr>
      <vt:lpstr>utility maximization</vt:lpstr>
      <vt:lpstr>PowerPoint Presentation</vt:lpstr>
      <vt:lpstr>PowerPoint Presentation</vt:lpstr>
      <vt:lpstr>UTILITY on ice-sheet data</vt:lpstr>
      <vt:lpstr>Intuitive: How to assign value to a resolution ?WHAT IS THE UNDERLYING MODEL?</vt:lpstr>
      <vt:lpstr>RECAP</vt:lpstr>
      <vt:lpstr>Analysis of the greedy approximation</vt:lpstr>
      <vt:lpstr>KNAPSACK PROBLEM</vt:lpstr>
      <vt:lpstr>PowerPoint Presentation</vt:lpstr>
      <vt:lpstr>Set maximization &amp; Sub-modularity</vt:lpstr>
      <vt:lpstr>Regret of stochastic greedy strategy</vt:lpstr>
      <vt:lpstr>Experiments</vt:lpstr>
      <vt:lpstr>PowerPoint Presentation</vt:lpstr>
      <vt:lpstr>A few directions </vt:lpstr>
      <vt:lpstr>Interesting applications </vt:lpstr>
      <vt:lpstr>Myopic behavior</vt:lpstr>
      <vt:lpstr>Optimism in the face of uncertainty</vt:lpstr>
      <vt:lpstr>OUR TEAM </vt:lpstr>
      <vt:lpstr>THANK YOU!  </vt:lpstr>
      <vt:lpstr>References</vt:lpstr>
      <vt:lpstr>Reference</vt:lpstr>
      <vt:lpstr>References </vt:lpstr>
      <vt:lpstr>INTRODUCTION</vt:lpstr>
      <vt:lpstr>Business opportunities are like buses. There's always another one coming.</vt:lpstr>
      <vt:lpstr>PRIMARY GROWTH</vt:lpstr>
      <vt:lpstr>QUARTERLY PERFORMANCE</vt:lpstr>
      <vt:lpstr>Areas of growth</vt:lpstr>
      <vt:lpstr>OUR TEAM</vt:lpstr>
      <vt:lpstr>PowerPoint Presentation</vt:lpstr>
      <vt:lpstr>AREAS OF FOCUS</vt:lpstr>
      <vt:lpstr>PowerPoint Presentation</vt:lpstr>
      <vt:lpstr>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Multi-fidelity experimental design  for ice-sheet models</dc:title>
  <dc:creator>Pierre Thodoroff</dc:creator>
  <cp:lastModifiedBy>Pierre Thodoroff</cp:lastModifiedBy>
  <cp:revision>5</cp:revision>
  <dcterms:created xsi:type="dcterms:W3CDTF">2022-11-07T15:13:04Z</dcterms:created>
  <dcterms:modified xsi:type="dcterms:W3CDTF">2022-11-15T12:39:22Z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